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88" r:id="rId27"/>
    <p:sldId id="285" r:id="rId28"/>
    <p:sldId id="286" r:id="rId29"/>
    <p:sldId id="287" r:id="rId30"/>
  </p:sldIdLst>
  <p:sldSz cx="9144000" cy="5143500" type="screen16x9"/>
  <p:notesSz cx="6858000" cy="9144000"/>
  <p:embeddedFontLst>
    <p:embeddedFont>
      <p:font typeface="Bebas Neue" panose="020B0604020202020204" charset="0"/>
      <p:regular r:id="rId32"/>
    </p:embeddedFont>
    <p:embeddedFont>
      <p:font typeface="Montserrat" panose="020B0604020202020204" charset="-52"/>
      <p:regular r:id="rId33"/>
      <p:bold r:id="rId34"/>
      <p:italic r:id="rId35"/>
      <p:boldItalic r:id="rId36"/>
    </p:embeddedFont>
    <p:embeddedFont>
      <p:font typeface="Ubuntu" panose="020B0604020202020204" charset="0"/>
      <p:regular r:id="rId37"/>
      <p:bold r:id="rId38"/>
      <p:italic r:id="rId39"/>
      <p:boldItalic r:id="rId40"/>
    </p:embeddedFont>
    <p:embeddedFont>
      <p:font typeface="Work Sans" panose="020B0604020202020204" charset="0"/>
      <p:regular r:id="rId41"/>
      <p:bold r:id="rId42"/>
      <p:italic r:id="rId43"/>
      <p:boldItalic r:id="rId44"/>
    </p:embeddedFont>
    <p:embeddedFont>
      <p:font typeface="Work Sans Medium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fc543ed45d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fc543ed45d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fb713ae863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fb713ae863_0_10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fc543ed45d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fc543ed45d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99a2a350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299a2a350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fc543ed45d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fc543ed45d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fc543ed45d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fc543ed45d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99a2a3502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299a2a3502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fc7d4aaf0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fc7d4aaf0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fc543ed45d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fc543ed45d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fc543ed45d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fc543ed45d_0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fb713ae863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fb713ae863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fc543ed45d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1fc543ed45d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fc7d4aaf0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fc7d4aaf0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fb713ae86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fb713ae86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fb713ae86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fb713ae86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778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fc7d4aaf0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fc7d4aaf0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310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fc7d4aaf0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fc7d4aaf0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278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fc7d4aaf0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fc7d4aaf0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118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fb713ae86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fb713ae86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129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fb713ae86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fb713ae86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1963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fb713ae86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fb713ae86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59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fc543ed45d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fc543ed45d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fb713ae86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fb713ae86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fc543ed45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fc543ed45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fb713ae863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fb713ae863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fc543ed45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fc543ed45d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fc543ed45d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fc543ed45d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fc543ed45d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fc543ed45d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878375"/>
            <a:ext cx="77139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53875" y="3581125"/>
            <a:ext cx="4359000" cy="489300"/>
          </a:xfrm>
          <a:prstGeom prst="rect">
            <a:avLst/>
          </a:prstGeom>
          <a:solidFill>
            <a:schemeClr val="accent1"/>
          </a:solidFill>
          <a:effectLst>
            <a:outerShdw dist="142875" dir="30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2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-1"/>
            <a:ext cx="9144000" cy="104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/>
          <p:nvPr/>
        </p:nvSpPr>
        <p:spPr>
          <a:xfrm rot="5400000">
            <a:off x="7807875" y="3891200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2735450" y="1635050"/>
            <a:ext cx="5607900" cy="1024500"/>
          </a:xfrm>
          <a:prstGeom prst="rect">
            <a:avLst/>
          </a:prstGeom>
          <a:solidFill>
            <a:schemeClr val="accent3"/>
          </a:solidFill>
          <a:effectLst>
            <a:outerShdw dist="104775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2735450" y="2890500"/>
            <a:ext cx="5607900" cy="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218850"/>
            <a:ext cx="777000" cy="403800"/>
          </a:xfrm>
          <a:prstGeom prst="rect">
            <a:avLst/>
          </a:prstGeom>
          <a:solidFill>
            <a:schemeClr val="accent3"/>
          </a:solidFill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9428" y="2093300"/>
            <a:ext cx="214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3"/>
          </p:nvPr>
        </p:nvSpPr>
        <p:spPr>
          <a:xfrm>
            <a:off x="715100" y="1698850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4" hasCustomPrompt="1"/>
          </p:nvPr>
        </p:nvSpPr>
        <p:spPr>
          <a:xfrm>
            <a:off x="3662850" y="1218850"/>
            <a:ext cx="777000" cy="403800"/>
          </a:xfrm>
          <a:prstGeom prst="rect">
            <a:avLst/>
          </a:prstGeom>
          <a:solidFill>
            <a:schemeClr val="accent3"/>
          </a:solidFill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3662269" y="2093300"/>
            <a:ext cx="214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6"/>
          </p:nvPr>
        </p:nvSpPr>
        <p:spPr>
          <a:xfrm>
            <a:off x="3657950" y="1698850"/>
            <a:ext cx="214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960250"/>
            <a:ext cx="777000" cy="403800"/>
          </a:xfrm>
          <a:prstGeom prst="rect">
            <a:avLst/>
          </a:prstGeom>
          <a:solidFill>
            <a:schemeClr val="accent3"/>
          </a:solidFill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8"/>
          </p:nvPr>
        </p:nvSpPr>
        <p:spPr>
          <a:xfrm>
            <a:off x="719428" y="3834700"/>
            <a:ext cx="214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9"/>
          </p:nvPr>
        </p:nvSpPr>
        <p:spPr>
          <a:xfrm>
            <a:off x="715100" y="3440250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3" hasCustomPrompt="1"/>
          </p:nvPr>
        </p:nvSpPr>
        <p:spPr>
          <a:xfrm>
            <a:off x="3662850" y="2960250"/>
            <a:ext cx="777000" cy="403800"/>
          </a:xfrm>
          <a:prstGeom prst="rect">
            <a:avLst/>
          </a:prstGeom>
          <a:solidFill>
            <a:schemeClr val="accent3"/>
          </a:solidFill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4"/>
          </p:nvPr>
        </p:nvSpPr>
        <p:spPr>
          <a:xfrm>
            <a:off x="3662269" y="3834700"/>
            <a:ext cx="2145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5"/>
          </p:nvPr>
        </p:nvSpPr>
        <p:spPr>
          <a:xfrm>
            <a:off x="3657950" y="3440250"/>
            <a:ext cx="214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94" name="Google Shape;94;p13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3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6381475" y="0"/>
            <a:ext cx="2762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15100" y="3030250"/>
            <a:ext cx="4674000" cy="701100"/>
          </a:xfrm>
          <a:prstGeom prst="rect">
            <a:avLst/>
          </a:prstGeom>
          <a:solidFill>
            <a:schemeClr val="accent1"/>
          </a:solidFill>
          <a:effectLst>
            <a:outerShdw dist="142875" dir="30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715100" y="1219850"/>
            <a:ext cx="6313500" cy="1596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299225" y="-1506950"/>
            <a:ext cx="2041964" cy="2041947"/>
          </a:xfrm>
          <a:custGeom>
            <a:avLst/>
            <a:gdLst/>
            <a:ahLst/>
            <a:cxnLst/>
            <a:rect l="l" t="t" r="r" b="b"/>
            <a:pathLst>
              <a:path w="122255" h="122254" fill="none" extrusionOk="0">
                <a:moveTo>
                  <a:pt x="61136" y="0"/>
                </a:moveTo>
                <a:cubicBezTo>
                  <a:pt x="27364" y="0"/>
                  <a:pt x="1" y="27364"/>
                  <a:pt x="1" y="61135"/>
                </a:cubicBezTo>
                <a:cubicBezTo>
                  <a:pt x="1" y="94890"/>
                  <a:pt x="27364" y="122253"/>
                  <a:pt x="61136" y="122253"/>
                </a:cubicBezTo>
                <a:cubicBezTo>
                  <a:pt x="94891" y="122253"/>
                  <a:pt x="122254" y="94890"/>
                  <a:pt x="122254" y="61118"/>
                </a:cubicBezTo>
                <a:cubicBezTo>
                  <a:pt x="122254" y="27364"/>
                  <a:pt x="94891" y="0"/>
                  <a:pt x="61136" y="0"/>
                </a:cubicBezTo>
                <a:close/>
                <a:moveTo>
                  <a:pt x="61136" y="105239"/>
                </a:moveTo>
                <a:cubicBezTo>
                  <a:pt x="36771" y="105239"/>
                  <a:pt x="17015" y="85483"/>
                  <a:pt x="17015" y="61118"/>
                </a:cubicBezTo>
                <a:cubicBezTo>
                  <a:pt x="17015" y="36770"/>
                  <a:pt x="36771" y="17015"/>
                  <a:pt x="61136" y="17015"/>
                </a:cubicBezTo>
                <a:cubicBezTo>
                  <a:pt x="85501" y="17015"/>
                  <a:pt x="105240" y="36770"/>
                  <a:pt x="105240" y="61118"/>
                </a:cubicBezTo>
                <a:cubicBezTo>
                  <a:pt x="105240" y="85483"/>
                  <a:pt x="85501" y="105239"/>
                  <a:pt x="61136" y="105239"/>
                </a:cubicBezTo>
                <a:close/>
              </a:path>
            </a:pathLst>
          </a:custGeom>
          <a:noFill/>
          <a:ln w="17575" cap="flat" cmpd="sng">
            <a:solidFill>
              <a:schemeClr val="lt2"/>
            </a:solidFill>
            <a:prstDash val="solid"/>
            <a:miter lim="171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2" name="Google Shape;102;p14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5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5"/>
          <p:cNvSpPr/>
          <p:nvPr/>
        </p:nvSpPr>
        <p:spPr>
          <a:xfrm>
            <a:off x="16740" y="3699520"/>
            <a:ext cx="476700" cy="457800"/>
          </a:xfrm>
          <a:prstGeom prst="star4">
            <a:avLst>
              <a:gd name="adj" fmla="val 1020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15"/>
          <p:cNvGrpSpPr/>
          <p:nvPr/>
        </p:nvGrpSpPr>
        <p:grpSpPr>
          <a:xfrm>
            <a:off x="3626700" y="-808375"/>
            <a:ext cx="1890800" cy="1343375"/>
            <a:chOff x="1914275" y="3153675"/>
            <a:chExt cx="1890800" cy="1343375"/>
          </a:xfrm>
        </p:grpSpPr>
        <p:sp>
          <p:nvSpPr>
            <p:cNvPr id="109" name="Google Shape;109;p15"/>
            <p:cNvSpPr/>
            <p:nvPr/>
          </p:nvSpPr>
          <p:spPr>
            <a:xfrm>
              <a:off x="19142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212850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51142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8099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3108550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40712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7056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9142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212850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51142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8099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108550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340712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37056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9142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212850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51142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28099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108550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40712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7056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19142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212850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251142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28099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108550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340712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7056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9142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212850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51142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8099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3108550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340712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37056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5"/>
          <p:cNvSpPr/>
          <p:nvPr/>
        </p:nvSpPr>
        <p:spPr>
          <a:xfrm>
            <a:off x="5011593" y="-1506950"/>
            <a:ext cx="2041964" cy="2041947"/>
          </a:xfrm>
          <a:custGeom>
            <a:avLst/>
            <a:gdLst/>
            <a:ahLst/>
            <a:cxnLst/>
            <a:rect l="l" t="t" r="r" b="b"/>
            <a:pathLst>
              <a:path w="122255" h="122254" fill="none" extrusionOk="0">
                <a:moveTo>
                  <a:pt x="61136" y="0"/>
                </a:moveTo>
                <a:cubicBezTo>
                  <a:pt x="27364" y="0"/>
                  <a:pt x="1" y="27364"/>
                  <a:pt x="1" y="61135"/>
                </a:cubicBezTo>
                <a:cubicBezTo>
                  <a:pt x="1" y="94890"/>
                  <a:pt x="27364" y="122253"/>
                  <a:pt x="61136" y="122253"/>
                </a:cubicBezTo>
                <a:cubicBezTo>
                  <a:pt x="94891" y="122253"/>
                  <a:pt x="122254" y="94890"/>
                  <a:pt x="122254" y="61118"/>
                </a:cubicBezTo>
                <a:cubicBezTo>
                  <a:pt x="122254" y="27364"/>
                  <a:pt x="94891" y="0"/>
                  <a:pt x="61136" y="0"/>
                </a:cubicBezTo>
                <a:close/>
                <a:moveTo>
                  <a:pt x="61136" y="105239"/>
                </a:moveTo>
                <a:cubicBezTo>
                  <a:pt x="36771" y="105239"/>
                  <a:pt x="17015" y="85483"/>
                  <a:pt x="17015" y="61118"/>
                </a:cubicBezTo>
                <a:cubicBezTo>
                  <a:pt x="17015" y="36770"/>
                  <a:pt x="36771" y="17015"/>
                  <a:pt x="61136" y="17015"/>
                </a:cubicBezTo>
                <a:cubicBezTo>
                  <a:pt x="85501" y="17015"/>
                  <a:pt x="105240" y="36770"/>
                  <a:pt x="105240" y="61118"/>
                </a:cubicBezTo>
                <a:cubicBezTo>
                  <a:pt x="105240" y="85483"/>
                  <a:pt x="85501" y="105239"/>
                  <a:pt x="61136" y="105239"/>
                </a:cubicBezTo>
                <a:close/>
              </a:path>
            </a:pathLst>
          </a:custGeom>
          <a:noFill/>
          <a:ln w="17575" cap="flat" cmpd="sng">
            <a:solidFill>
              <a:schemeClr val="lt2"/>
            </a:solidFill>
            <a:prstDash val="solid"/>
            <a:miter lim="171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" name="Google Shape;148;p16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16"/>
          <p:cNvSpPr/>
          <p:nvPr/>
        </p:nvSpPr>
        <p:spPr>
          <a:xfrm rot="5400000">
            <a:off x="6703175" y="-2524700"/>
            <a:ext cx="322500" cy="579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>
            <a:off x="33479" y="1828890"/>
            <a:ext cx="450600" cy="152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17"/>
          <p:cNvSpPr/>
          <p:nvPr/>
        </p:nvSpPr>
        <p:spPr>
          <a:xfrm>
            <a:off x="8644000" y="-510805"/>
            <a:ext cx="2407812" cy="2407793"/>
          </a:xfrm>
          <a:custGeom>
            <a:avLst/>
            <a:gdLst/>
            <a:ahLst/>
            <a:cxnLst/>
            <a:rect l="l" t="t" r="r" b="b"/>
            <a:pathLst>
              <a:path w="122255" h="122254" fill="none" extrusionOk="0">
                <a:moveTo>
                  <a:pt x="61136" y="0"/>
                </a:moveTo>
                <a:cubicBezTo>
                  <a:pt x="27364" y="0"/>
                  <a:pt x="1" y="27364"/>
                  <a:pt x="1" y="61135"/>
                </a:cubicBezTo>
                <a:cubicBezTo>
                  <a:pt x="1" y="94890"/>
                  <a:pt x="27364" y="122253"/>
                  <a:pt x="61136" y="122253"/>
                </a:cubicBezTo>
                <a:cubicBezTo>
                  <a:pt x="94891" y="122253"/>
                  <a:pt x="122254" y="94890"/>
                  <a:pt x="122254" y="61118"/>
                </a:cubicBezTo>
                <a:cubicBezTo>
                  <a:pt x="122254" y="27364"/>
                  <a:pt x="94891" y="0"/>
                  <a:pt x="61136" y="0"/>
                </a:cubicBezTo>
                <a:close/>
                <a:moveTo>
                  <a:pt x="61136" y="105239"/>
                </a:moveTo>
                <a:cubicBezTo>
                  <a:pt x="36771" y="105239"/>
                  <a:pt x="17015" y="85483"/>
                  <a:pt x="17015" y="61118"/>
                </a:cubicBezTo>
                <a:cubicBezTo>
                  <a:pt x="17015" y="36770"/>
                  <a:pt x="36771" y="17015"/>
                  <a:pt x="61136" y="17015"/>
                </a:cubicBezTo>
                <a:cubicBezTo>
                  <a:pt x="85501" y="17015"/>
                  <a:pt x="105240" y="36770"/>
                  <a:pt x="105240" y="61118"/>
                </a:cubicBezTo>
                <a:cubicBezTo>
                  <a:pt x="105240" y="85483"/>
                  <a:pt x="85501" y="105239"/>
                  <a:pt x="61136" y="105239"/>
                </a:cubicBezTo>
                <a:close/>
              </a:path>
            </a:pathLst>
          </a:custGeom>
          <a:noFill/>
          <a:ln w="17575" cap="flat" cmpd="sng">
            <a:solidFill>
              <a:schemeClr val="lt2"/>
            </a:solidFill>
            <a:prstDash val="solid"/>
            <a:miter lim="171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9" name="Google Shape;159;p18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18"/>
          <p:cNvSpPr/>
          <p:nvPr/>
        </p:nvSpPr>
        <p:spPr>
          <a:xfrm>
            <a:off x="8596476" y="64448"/>
            <a:ext cx="940800" cy="941100"/>
          </a:xfrm>
          <a:prstGeom prst="star12">
            <a:avLst>
              <a:gd name="adj" fmla="val 1965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18"/>
          <p:cNvGrpSpPr/>
          <p:nvPr/>
        </p:nvGrpSpPr>
        <p:grpSpPr>
          <a:xfrm>
            <a:off x="-1296100" y="2214650"/>
            <a:ext cx="1890800" cy="1343375"/>
            <a:chOff x="1914275" y="3153675"/>
            <a:chExt cx="1890800" cy="1343375"/>
          </a:xfrm>
        </p:grpSpPr>
        <p:sp>
          <p:nvSpPr>
            <p:cNvPr id="162" name="Google Shape;162;p18"/>
            <p:cNvSpPr/>
            <p:nvPr/>
          </p:nvSpPr>
          <p:spPr>
            <a:xfrm>
              <a:off x="19142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2212850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51142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28099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3108550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340712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37056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19142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2212850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251142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28099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3108550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340712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37056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19142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2212850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251142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28099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3108550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340712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37056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19142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2212850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251142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28099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3108550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340712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37056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19142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2212850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251142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28099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3108550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340712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37056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>
            <a:off x="-209300" y="1800050"/>
            <a:ext cx="9740400" cy="123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720000" y="3342375"/>
            <a:ext cx="2511000" cy="946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/>
          </p:nvPr>
        </p:nvSpPr>
        <p:spPr>
          <a:xfrm>
            <a:off x="720000" y="2217725"/>
            <a:ext cx="2511000" cy="1163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" name="Google Shape;202;p19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>
            <a:spLocks noGrp="1"/>
          </p:cNvSpPr>
          <p:nvPr>
            <p:ph type="subTitle" idx="1"/>
          </p:nvPr>
        </p:nvSpPr>
        <p:spPr>
          <a:xfrm>
            <a:off x="720000" y="1136325"/>
            <a:ext cx="36810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06" name="Google Shape;206;p20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20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20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6381475" y="0"/>
            <a:ext cx="2762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20000" y="2407550"/>
            <a:ext cx="4361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65750"/>
            <a:ext cx="1788900" cy="841800"/>
          </a:xfrm>
          <a:prstGeom prst="rect">
            <a:avLst/>
          </a:prstGeom>
          <a:solidFill>
            <a:schemeClr val="accent3"/>
          </a:solidFill>
          <a:effectLst>
            <a:outerShdw dist="123825" dir="264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0000" y="3360100"/>
            <a:ext cx="4361700" cy="493800"/>
          </a:xfrm>
          <a:prstGeom prst="rect">
            <a:avLst/>
          </a:prstGeom>
          <a:solidFill>
            <a:schemeClr val="accent1"/>
          </a:solidFill>
          <a:effectLst>
            <a:outerShdw dist="142875" dir="30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2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3"/>
          </p:nvPr>
        </p:nvSpPr>
        <p:spPr>
          <a:xfrm>
            <a:off x="5354500" y="673075"/>
            <a:ext cx="3074400" cy="3299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0" name="Google Shape;20;p3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3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339925" y="0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fill="none" extrusionOk="0">
                <a:moveTo>
                  <a:pt x="77311" y="20870"/>
                </a:moveTo>
                <a:lnTo>
                  <a:pt x="64957" y="8516"/>
                </a:lnTo>
                <a:lnTo>
                  <a:pt x="52620" y="20870"/>
                </a:lnTo>
                <a:lnTo>
                  <a:pt x="40267" y="8516"/>
                </a:lnTo>
                <a:lnTo>
                  <a:pt x="27913" y="20870"/>
                </a:lnTo>
                <a:lnTo>
                  <a:pt x="15559" y="8516"/>
                </a:lnTo>
                <a:lnTo>
                  <a:pt x="4267" y="19825"/>
                </a:lnTo>
                <a:lnTo>
                  <a:pt x="1" y="15559"/>
                </a:lnTo>
                <a:lnTo>
                  <a:pt x="15559" y="1"/>
                </a:lnTo>
                <a:lnTo>
                  <a:pt x="27913" y="12354"/>
                </a:lnTo>
                <a:lnTo>
                  <a:pt x="40267" y="1"/>
                </a:lnTo>
                <a:lnTo>
                  <a:pt x="52620" y="12354"/>
                </a:lnTo>
                <a:lnTo>
                  <a:pt x="64957" y="1"/>
                </a:lnTo>
                <a:lnTo>
                  <a:pt x="77311" y="12354"/>
                </a:lnTo>
                <a:lnTo>
                  <a:pt x="89665" y="1"/>
                </a:lnTo>
                <a:lnTo>
                  <a:pt x="105223" y="15559"/>
                </a:lnTo>
                <a:lnTo>
                  <a:pt x="100974" y="19825"/>
                </a:lnTo>
                <a:lnTo>
                  <a:pt x="89665" y="8516"/>
                </a:lnTo>
                <a:close/>
              </a:path>
            </a:pathLst>
          </a:custGeom>
          <a:noFill/>
          <a:ln w="11575" cap="flat" cmpd="sng">
            <a:solidFill>
              <a:schemeClr val="dk2"/>
            </a:solidFill>
            <a:prstDash val="solid"/>
            <a:miter lim="171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subTitle" idx="1"/>
          </p:nvPr>
        </p:nvSpPr>
        <p:spPr>
          <a:xfrm>
            <a:off x="720000" y="1136325"/>
            <a:ext cx="6696600" cy="33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12" name="Google Shape;212;p21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1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4" name="Google Shape;214;p21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21"/>
          <p:cNvSpPr/>
          <p:nvPr/>
        </p:nvSpPr>
        <p:spPr>
          <a:xfrm>
            <a:off x="7113600" y="0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17273" y="77197"/>
            <a:ext cx="476700" cy="457800"/>
          </a:xfrm>
          <a:prstGeom prst="star4">
            <a:avLst>
              <a:gd name="adj" fmla="val 1020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subTitle" idx="1"/>
          </p:nvPr>
        </p:nvSpPr>
        <p:spPr>
          <a:xfrm>
            <a:off x="715400" y="2607550"/>
            <a:ext cx="1995900" cy="129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2"/>
          </p:nvPr>
        </p:nvSpPr>
        <p:spPr>
          <a:xfrm>
            <a:off x="711370" y="2213100"/>
            <a:ext cx="199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3"/>
          </p:nvPr>
        </p:nvSpPr>
        <p:spPr>
          <a:xfrm>
            <a:off x="3576228" y="2607550"/>
            <a:ext cx="1995900" cy="129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4"/>
          </p:nvPr>
        </p:nvSpPr>
        <p:spPr>
          <a:xfrm>
            <a:off x="3572199" y="2213100"/>
            <a:ext cx="199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ubTitle" idx="5"/>
          </p:nvPr>
        </p:nvSpPr>
        <p:spPr>
          <a:xfrm>
            <a:off x="6433001" y="2607550"/>
            <a:ext cx="1995900" cy="129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6"/>
          </p:nvPr>
        </p:nvSpPr>
        <p:spPr>
          <a:xfrm>
            <a:off x="6428973" y="2213100"/>
            <a:ext cx="1995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22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1"/>
          </p:nvPr>
        </p:nvSpPr>
        <p:spPr>
          <a:xfrm>
            <a:off x="726025" y="1668325"/>
            <a:ext cx="2991000" cy="84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subTitle" idx="2"/>
          </p:nvPr>
        </p:nvSpPr>
        <p:spPr>
          <a:xfrm>
            <a:off x="720000" y="1273875"/>
            <a:ext cx="299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subTitle" idx="3"/>
          </p:nvPr>
        </p:nvSpPr>
        <p:spPr>
          <a:xfrm>
            <a:off x="4695427" y="1668325"/>
            <a:ext cx="2997300" cy="84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subTitle" idx="4"/>
          </p:nvPr>
        </p:nvSpPr>
        <p:spPr>
          <a:xfrm>
            <a:off x="4689399" y="1273875"/>
            <a:ext cx="2997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subTitle" idx="5"/>
          </p:nvPr>
        </p:nvSpPr>
        <p:spPr>
          <a:xfrm>
            <a:off x="726025" y="3403000"/>
            <a:ext cx="2991000" cy="84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6"/>
          </p:nvPr>
        </p:nvSpPr>
        <p:spPr>
          <a:xfrm>
            <a:off x="720000" y="3008550"/>
            <a:ext cx="299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subTitle" idx="7"/>
          </p:nvPr>
        </p:nvSpPr>
        <p:spPr>
          <a:xfrm>
            <a:off x="4695427" y="3403000"/>
            <a:ext cx="2997300" cy="84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8"/>
          </p:nvPr>
        </p:nvSpPr>
        <p:spPr>
          <a:xfrm>
            <a:off x="4689399" y="3008550"/>
            <a:ext cx="2997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7" name="Google Shape;237;p23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8" name="Google Shape;238;p23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23"/>
          <p:cNvSpPr/>
          <p:nvPr/>
        </p:nvSpPr>
        <p:spPr>
          <a:xfrm>
            <a:off x="4343550" y="0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fill="none" extrusionOk="0">
                <a:moveTo>
                  <a:pt x="77311" y="20870"/>
                </a:moveTo>
                <a:lnTo>
                  <a:pt x="64957" y="8516"/>
                </a:lnTo>
                <a:lnTo>
                  <a:pt x="52620" y="20870"/>
                </a:lnTo>
                <a:lnTo>
                  <a:pt x="40267" y="8516"/>
                </a:lnTo>
                <a:lnTo>
                  <a:pt x="27913" y="20870"/>
                </a:lnTo>
                <a:lnTo>
                  <a:pt x="15559" y="8516"/>
                </a:lnTo>
                <a:lnTo>
                  <a:pt x="4267" y="19825"/>
                </a:lnTo>
                <a:lnTo>
                  <a:pt x="1" y="15559"/>
                </a:lnTo>
                <a:lnTo>
                  <a:pt x="15559" y="1"/>
                </a:lnTo>
                <a:lnTo>
                  <a:pt x="27913" y="12354"/>
                </a:lnTo>
                <a:lnTo>
                  <a:pt x="40267" y="1"/>
                </a:lnTo>
                <a:lnTo>
                  <a:pt x="52620" y="12354"/>
                </a:lnTo>
                <a:lnTo>
                  <a:pt x="64957" y="1"/>
                </a:lnTo>
                <a:lnTo>
                  <a:pt x="77311" y="12354"/>
                </a:lnTo>
                <a:lnTo>
                  <a:pt x="89665" y="1"/>
                </a:lnTo>
                <a:lnTo>
                  <a:pt x="105223" y="15559"/>
                </a:lnTo>
                <a:lnTo>
                  <a:pt x="100974" y="19825"/>
                </a:lnTo>
                <a:lnTo>
                  <a:pt x="89665" y="8516"/>
                </a:lnTo>
                <a:close/>
              </a:path>
            </a:pathLst>
          </a:custGeom>
          <a:noFill/>
          <a:ln w="11575" cap="flat" cmpd="sng">
            <a:solidFill>
              <a:schemeClr val="accent2"/>
            </a:solidFill>
            <a:prstDash val="solid"/>
            <a:miter lim="171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"/>
          <p:cNvSpPr/>
          <p:nvPr/>
        </p:nvSpPr>
        <p:spPr>
          <a:xfrm>
            <a:off x="17260" y="306095"/>
            <a:ext cx="476700" cy="457800"/>
          </a:xfrm>
          <a:prstGeom prst="star4">
            <a:avLst>
              <a:gd name="adj" fmla="val 1020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8659251" y="2101198"/>
            <a:ext cx="940800" cy="941100"/>
          </a:xfrm>
          <a:prstGeom prst="star12">
            <a:avLst>
              <a:gd name="adj" fmla="val 196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4"/>
          <p:cNvSpPr txBox="1">
            <a:spLocks noGrp="1"/>
          </p:cNvSpPr>
          <p:nvPr>
            <p:ph type="subTitle" idx="1"/>
          </p:nvPr>
        </p:nvSpPr>
        <p:spPr>
          <a:xfrm>
            <a:off x="720000" y="2103177"/>
            <a:ext cx="1778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4"/>
          <p:cNvSpPr txBox="1">
            <a:spLocks noGrp="1"/>
          </p:cNvSpPr>
          <p:nvPr>
            <p:ph type="subTitle" idx="2"/>
          </p:nvPr>
        </p:nvSpPr>
        <p:spPr>
          <a:xfrm>
            <a:off x="720000" y="1708725"/>
            <a:ext cx="1778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6" name="Google Shape;246;p24"/>
          <p:cNvSpPr txBox="1">
            <a:spLocks noGrp="1"/>
          </p:cNvSpPr>
          <p:nvPr>
            <p:ph type="subTitle" idx="3"/>
          </p:nvPr>
        </p:nvSpPr>
        <p:spPr>
          <a:xfrm>
            <a:off x="3527700" y="2103177"/>
            <a:ext cx="1778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4"/>
          <p:cNvSpPr txBox="1">
            <a:spLocks noGrp="1"/>
          </p:cNvSpPr>
          <p:nvPr>
            <p:ph type="subTitle" idx="4"/>
          </p:nvPr>
        </p:nvSpPr>
        <p:spPr>
          <a:xfrm>
            <a:off x="3527700" y="1708725"/>
            <a:ext cx="1778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subTitle" idx="5"/>
          </p:nvPr>
        </p:nvSpPr>
        <p:spPr>
          <a:xfrm>
            <a:off x="6335402" y="2103177"/>
            <a:ext cx="1778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subTitle" idx="6"/>
          </p:nvPr>
        </p:nvSpPr>
        <p:spPr>
          <a:xfrm>
            <a:off x="6335402" y="1708725"/>
            <a:ext cx="1778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" name="Google Shape;250;p24"/>
          <p:cNvSpPr txBox="1">
            <a:spLocks noGrp="1"/>
          </p:cNvSpPr>
          <p:nvPr>
            <p:ph type="subTitle" idx="7"/>
          </p:nvPr>
        </p:nvSpPr>
        <p:spPr>
          <a:xfrm>
            <a:off x="720000" y="3833575"/>
            <a:ext cx="1778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4"/>
          <p:cNvSpPr txBox="1">
            <a:spLocks noGrp="1"/>
          </p:cNvSpPr>
          <p:nvPr>
            <p:ph type="subTitle" idx="8"/>
          </p:nvPr>
        </p:nvSpPr>
        <p:spPr>
          <a:xfrm>
            <a:off x="720000" y="3439123"/>
            <a:ext cx="1778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subTitle" idx="9"/>
          </p:nvPr>
        </p:nvSpPr>
        <p:spPr>
          <a:xfrm>
            <a:off x="3527700" y="3833575"/>
            <a:ext cx="1778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subTitle" idx="13"/>
          </p:nvPr>
        </p:nvSpPr>
        <p:spPr>
          <a:xfrm>
            <a:off x="3527700" y="3439123"/>
            <a:ext cx="1778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subTitle" idx="14"/>
          </p:nvPr>
        </p:nvSpPr>
        <p:spPr>
          <a:xfrm>
            <a:off x="6335402" y="3833572"/>
            <a:ext cx="1778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15"/>
          </p:nvPr>
        </p:nvSpPr>
        <p:spPr>
          <a:xfrm>
            <a:off x="6335402" y="3439121"/>
            <a:ext cx="1778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" name="Google Shape;257;p24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24"/>
          <p:cNvSpPr/>
          <p:nvPr/>
        </p:nvSpPr>
        <p:spPr>
          <a:xfrm>
            <a:off x="-338574" y="2101198"/>
            <a:ext cx="940800" cy="941100"/>
          </a:xfrm>
          <a:prstGeom prst="star12">
            <a:avLst>
              <a:gd name="adj" fmla="val 196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24"/>
          <p:cNvGrpSpPr/>
          <p:nvPr/>
        </p:nvGrpSpPr>
        <p:grpSpPr>
          <a:xfrm rot="2700000">
            <a:off x="7952248" y="-586408"/>
            <a:ext cx="1890782" cy="1343362"/>
            <a:chOff x="1914275" y="3153675"/>
            <a:chExt cx="1890800" cy="1343375"/>
          </a:xfrm>
        </p:grpSpPr>
        <p:sp>
          <p:nvSpPr>
            <p:cNvPr id="260" name="Google Shape;260;p24"/>
            <p:cNvSpPr/>
            <p:nvPr/>
          </p:nvSpPr>
          <p:spPr>
            <a:xfrm>
              <a:off x="19142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2212850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251142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28099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3108550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340712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37056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19142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2212850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251142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28099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3108550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340712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7056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19142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2212850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251142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28099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3108550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340712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37056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19142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212850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251142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28099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3108550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340712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37056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19142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2212850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51142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28099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3108550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340712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37056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24"/>
          <p:cNvSpPr/>
          <p:nvPr/>
        </p:nvSpPr>
        <p:spPr>
          <a:xfrm>
            <a:off x="5077150" y="-12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>
            <a:spLocks noGrp="1"/>
          </p:cNvSpPr>
          <p:nvPr>
            <p:ph type="title" hasCustomPrompt="1"/>
          </p:nvPr>
        </p:nvSpPr>
        <p:spPr>
          <a:xfrm>
            <a:off x="1384050" y="1179500"/>
            <a:ext cx="3099300" cy="537000"/>
          </a:xfrm>
          <a:prstGeom prst="rect">
            <a:avLst/>
          </a:prstGeom>
          <a:solidFill>
            <a:schemeClr val="accent3"/>
          </a:solidFill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1"/>
          </p:nvPr>
        </p:nvSpPr>
        <p:spPr>
          <a:xfrm>
            <a:off x="4627350" y="1225400"/>
            <a:ext cx="3132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title" idx="2" hasCustomPrompt="1"/>
          </p:nvPr>
        </p:nvSpPr>
        <p:spPr>
          <a:xfrm>
            <a:off x="1384050" y="2233897"/>
            <a:ext cx="3099300" cy="526500"/>
          </a:xfrm>
          <a:prstGeom prst="rect">
            <a:avLst/>
          </a:prstGeom>
          <a:solidFill>
            <a:schemeClr val="accent3"/>
          </a:solidFill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3"/>
          </p:nvPr>
        </p:nvSpPr>
        <p:spPr>
          <a:xfrm>
            <a:off x="4627350" y="2274544"/>
            <a:ext cx="3132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title" idx="4" hasCustomPrompt="1"/>
          </p:nvPr>
        </p:nvSpPr>
        <p:spPr>
          <a:xfrm>
            <a:off x="1384050" y="3277800"/>
            <a:ext cx="3099300" cy="537000"/>
          </a:xfrm>
          <a:prstGeom prst="rect">
            <a:avLst/>
          </a:prstGeom>
          <a:solidFill>
            <a:schemeClr val="accent3"/>
          </a:solidFill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5"/>
          </p:nvPr>
        </p:nvSpPr>
        <p:spPr>
          <a:xfrm>
            <a:off x="4627350" y="3323700"/>
            <a:ext cx="31326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4" name="Google Shape;304;p25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 txBox="1">
            <a:spLocks noGrp="1"/>
          </p:cNvSpPr>
          <p:nvPr>
            <p:ph type="ctrTitle"/>
          </p:nvPr>
        </p:nvSpPr>
        <p:spPr>
          <a:xfrm>
            <a:off x="1130900" y="535000"/>
            <a:ext cx="44895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1"/>
          </p:nvPr>
        </p:nvSpPr>
        <p:spPr>
          <a:xfrm>
            <a:off x="1125800" y="1512175"/>
            <a:ext cx="4500000" cy="11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8" name="Google Shape;308;p26"/>
          <p:cNvSpPr/>
          <p:nvPr/>
        </p:nvSpPr>
        <p:spPr>
          <a:xfrm>
            <a:off x="6303800" y="0"/>
            <a:ext cx="2840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9" name="Google Shape;309;p26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p26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1" name="Google Shape;311;p26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26"/>
          <p:cNvSpPr/>
          <p:nvPr/>
        </p:nvSpPr>
        <p:spPr>
          <a:xfrm rot="5400000">
            <a:off x="-977250" y="2213375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"/>
          <p:cNvSpPr txBox="1"/>
          <p:nvPr/>
        </p:nvSpPr>
        <p:spPr>
          <a:xfrm>
            <a:off x="1130900" y="3256275"/>
            <a:ext cx="44895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, and includes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126494"/>
            <a:ext cx="77040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8" name="Google Shape;28;p4"/>
          <p:cNvGrpSpPr/>
          <p:nvPr/>
        </p:nvGrpSpPr>
        <p:grpSpPr>
          <a:xfrm rot="2100929">
            <a:off x="-1384313" y="-1311745"/>
            <a:ext cx="2364609" cy="2079845"/>
            <a:chOff x="-2774975" y="97950"/>
            <a:chExt cx="2364600" cy="2079838"/>
          </a:xfrm>
        </p:grpSpPr>
        <p:sp>
          <p:nvSpPr>
            <p:cNvPr id="29" name="Google Shape;29;p4"/>
            <p:cNvSpPr/>
            <p:nvPr/>
          </p:nvSpPr>
          <p:spPr>
            <a:xfrm>
              <a:off x="-2774975" y="97950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774975" y="414390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774975" y="730829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774975" y="1047269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2774975" y="1363708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-2774975" y="1680148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-2774975" y="1996588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4056125" y="2391500"/>
            <a:ext cx="5088000" cy="80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19040" y="2342845"/>
            <a:ext cx="476700" cy="457800"/>
          </a:xfrm>
          <a:prstGeom prst="star4">
            <a:avLst>
              <a:gd name="adj" fmla="val 1020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437225" y="2275800"/>
            <a:ext cx="2928900" cy="148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1431325" y="1881350"/>
            <a:ext cx="2928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5294107" y="2275800"/>
            <a:ext cx="2928900" cy="148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5288215" y="1881350"/>
            <a:ext cx="2928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5"/>
          <p:cNvSpPr/>
          <p:nvPr/>
        </p:nvSpPr>
        <p:spPr>
          <a:xfrm>
            <a:off x="6774363" y="-1203610"/>
            <a:ext cx="1789813" cy="1789799"/>
          </a:xfrm>
          <a:custGeom>
            <a:avLst/>
            <a:gdLst/>
            <a:ahLst/>
            <a:cxnLst/>
            <a:rect l="l" t="t" r="r" b="b"/>
            <a:pathLst>
              <a:path w="122255" h="122254" fill="none" extrusionOk="0">
                <a:moveTo>
                  <a:pt x="61136" y="0"/>
                </a:moveTo>
                <a:cubicBezTo>
                  <a:pt x="27364" y="0"/>
                  <a:pt x="1" y="27364"/>
                  <a:pt x="1" y="61135"/>
                </a:cubicBezTo>
                <a:cubicBezTo>
                  <a:pt x="1" y="94890"/>
                  <a:pt x="27364" y="122253"/>
                  <a:pt x="61136" y="122253"/>
                </a:cubicBezTo>
                <a:cubicBezTo>
                  <a:pt x="94891" y="122253"/>
                  <a:pt x="122254" y="94890"/>
                  <a:pt x="122254" y="61118"/>
                </a:cubicBezTo>
                <a:cubicBezTo>
                  <a:pt x="122254" y="27364"/>
                  <a:pt x="94891" y="0"/>
                  <a:pt x="61136" y="0"/>
                </a:cubicBezTo>
                <a:close/>
                <a:moveTo>
                  <a:pt x="61136" y="105239"/>
                </a:moveTo>
                <a:cubicBezTo>
                  <a:pt x="36771" y="105239"/>
                  <a:pt x="17015" y="85483"/>
                  <a:pt x="17015" y="61118"/>
                </a:cubicBezTo>
                <a:cubicBezTo>
                  <a:pt x="17015" y="36770"/>
                  <a:pt x="36771" y="17015"/>
                  <a:pt x="61136" y="17015"/>
                </a:cubicBezTo>
                <a:cubicBezTo>
                  <a:pt x="85501" y="17015"/>
                  <a:pt x="105240" y="36770"/>
                  <a:pt x="105240" y="61118"/>
                </a:cubicBezTo>
                <a:cubicBezTo>
                  <a:pt x="105240" y="85483"/>
                  <a:pt x="85501" y="105239"/>
                  <a:pt x="61136" y="105239"/>
                </a:cubicBezTo>
                <a:close/>
              </a:path>
            </a:pathLst>
          </a:custGeom>
          <a:noFill/>
          <a:ln w="17575" cap="flat" cmpd="sng">
            <a:solidFill>
              <a:schemeClr val="lt2"/>
            </a:solidFill>
            <a:prstDash val="solid"/>
            <a:miter lim="171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8572575" y="195950"/>
            <a:ext cx="2364600" cy="2079838"/>
            <a:chOff x="-2774975" y="97950"/>
            <a:chExt cx="2364600" cy="2079838"/>
          </a:xfrm>
        </p:grpSpPr>
        <p:sp>
          <p:nvSpPr>
            <p:cNvPr id="48" name="Google Shape;48;p5"/>
            <p:cNvSpPr/>
            <p:nvPr/>
          </p:nvSpPr>
          <p:spPr>
            <a:xfrm>
              <a:off x="-2774975" y="97950"/>
              <a:ext cx="2364600" cy="181200"/>
            </a:xfrm>
            <a:prstGeom prst="parallelogram">
              <a:avLst>
                <a:gd name="adj" fmla="val 13202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-2774975" y="414390"/>
              <a:ext cx="2364600" cy="181200"/>
            </a:xfrm>
            <a:prstGeom prst="parallelogram">
              <a:avLst>
                <a:gd name="adj" fmla="val 13202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2774975" y="730829"/>
              <a:ext cx="2364600" cy="181200"/>
            </a:xfrm>
            <a:prstGeom prst="parallelogram">
              <a:avLst>
                <a:gd name="adj" fmla="val 13202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-2774975" y="1047269"/>
              <a:ext cx="2364600" cy="181200"/>
            </a:xfrm>
            <a:prstGeom prst="parallelogram">
              <a:avLst>
                <a:gd name="adj" fmla="val 13202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-2774975" y="1363708"/>
              <a:ext cx="2364600" cy="181200"/>
            </a:xfrm>
            <a:prstGeom prst="parallelogram">
              <a:avLst>
                <a:gd name="adj" fmla="val 13202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2774975" y="1680148"/>
              <a:ext cx="2364600" cy="181200"/>
            </a:xfrm>
            <a:prstGeom prst="parallelogram">
              <a:avLst>
                <a:gd name="adj" fmla="val 13202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-2774975" y="1996588"/>
              <a:ext cx="2364600" cy="181200"/>
            </a:xfrm>
            <a:prstGeom prst="parallelogram">
              <a:avLst>
                <a:gd name="adj" fmla="val 13202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-1915475" y="3701638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8623200" y="899845"/>
            <a:ext cx="476700" cy="457800"/>
          </a:xfrm>
          <a:prstGeom prst="star4">
            <a:avLst>
              <a:gd name="adj" fmla="val 1020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2485500" cy="27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>
            <a:spLocks noGrp="1"/>
          </p:cNvSpPr>
          <p:nvPr>
            <p:ph type="pic" idx="2"/>
          </p:nvPr>
        </p:nvSpPr>
        <p:spPr>
          <a:xfrm>
            <a:off x="3835625" y="1152475"/>
            <a:ext cx="4593300" cy="3456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7"/>
          <p:cNvSpPr/>
          <p:nvPr/>
        </p:nvSpPr>
        <p:spPr>
          <a:xfrm>
            <a:off x="0" y="4608525"/>
            <a:ext cx="9144000" cy="53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" name="Google Shape;66;p7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7"/>
          <p:cNvSpPr/>
          <p:nvPr/>
        </p:nvSpPr>
        <p:spPr>
          <a:xfrm>
            <a:off x="-1080275" y="-12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924600" y="3073175"/>
            <a:ext cx="3647400" cy="97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Montserrat"/>
              <a:buNone/>
              <a:defRPr sz="33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●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○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■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●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○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■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●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 Medium"/>
              <a:buChar char="○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Work Sans Medium"/>
              <a:buChar char="■"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 txBox="1">
            <a:spLocks noGrp="1"/>
          </p:cNvSpPr>
          <p:nvPr>
            <p:ph type="ctrTitle"/>
          </p:nvPr>
        </p:nvSpPr>
        <p:spPr>
          <a:xfrm>
            <a:off x="311250" y="2416425"/>
            <a:ext cx="8521500" cy="9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Ubuntu"/>
                <a:ea typeface="Ubuntu"/>
                <a:cs typeface="Ubuntu"/>
                <a:sym typeface="Ubuntu"/>
              </a:rPr>
              <a:t>Товарные знаки </a:t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Ubuntu"/>
                <a:ea typeface="Ubuntu"/>
                <a:cs typeface="Ubuntu"/>
                <a:sym typeface="Ubuntu"/>
              </a:rPr>
              <a:t>в </a:t>
            </a:r>
            <a:r>
              <a:rPr lang="en" sz="4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цифровую</a:t>
            </a:r>
            <a:r>
              <a:rPr lang="en" sz="4800">
                <a:latin typeface="Ubuntu"/>
                <a:ea typeface="Ubuntu"/>
                <a:cs typeface="Ubuntu"/>
                <a:sym typeface="Ubuntu"/>
              </a:rPr>
              <a:t> эпоху</a:t>
            </a:r>
            <a:endParaRPr sz="4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0" name="Google Shape;320;p28"/>
          <p:cNvSpPr/>
          <p:nvPr/>
        </p:nvSpPr>
        <p:spPr>
          <a:xfrm>
            <a:off x="601875" y="944446"/>
            <a:ext cx="1641742" cy="347293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8"/>
          <p:cNvSpPr/>
          <p:nvPr/>
        </p:nvSpPr>
        <p:spPr>
          <a:xfrm>
            <a:off x="601875" y="677097"/>
            <a:ext cx="1641742" cy="347293"/>
          </a:xfrm>
          <a:custGeom>
            <a:avLst/>
            <a:gdLst/>
            <a:ahLst/>
            <a:cxnLst/>
            <a:rect l="l" t="t" r="r" b="b"/>
            <a:pathLst>
              <a:path w="105223" h="20871" fill="none" extrusionOk="0">
                <a:moveTo>
                  <a:pt x="77311" y="20870"/>
                </a:moveTo>
                <a:lnTo>
                  <a:pt x="64957" y="8516"/>
                </a:lnTo>
                <a:lnTo>
                  <a:pt x="52620" y="20870"/>
                </a:lnTo>
                <a:lnTo>
                  <a:pt x="40267" y="8516"/>
                </a:lnTo>
                <a:lnTo>
                  <a:pt x="27913" y="20870"/>
                </a:lnTo>
                <a:lnTo>
                  <a:pt x="15559" y="8516"/>
                </a:lnTo>
                <a:lnTo>
                  <a:pt x="4267" y="19825"/>
                </a:lnTo>
                <a:lnTo>
                  <a:pt x="1" y="15559"/>
                </a:lnTo>
                <a:lnTo>
                  <a:pt x="15559" y="1"/>
                </a:lnTo>
                <a:lnTo>
                  <a:pt x="27913" y="12354"/>
                </a:lnTo>
                <a:lnTo>
                  <a:pt x="40267" y="1"/>
                </a:lnTo>
                <a:lnTo>
                  <a:pt x="52620" y="12354"/>
                </a:lnTo>
                <a:lnTo>
                  <a:pt x="64957" y="1"/>
                </a:lnTo>
                <a:lnTo>
                  <a:pt x="77311" y="12354"/>
                </a:lnTo>
                <a:lnTo>
                  <a:pt x="89665" y="1"/>
                </a:lnTo>
                <a:lnTo>
                  <a:pt x="105223" y="15559"/>
                </a:lnTo>
                <a:lnTo>
                  <a:pt x="100974" y="19825"/>
                </a:lnTo>
                <a:lnTo>
                  <a:pt x="89665" y="8516"/>
                </a:lnTo>
                <a:close/>
              </a:path>
            </a:pathLst>
          </a:custGeom>
          <a:noFill/>
          <a:ln w="11575" cap="flat" cmpd="sng">
            <a:solidFill>
              <a:schemeClr val="accent1"/>
            </a:solidFill>
            <a:prstDash val="solid"/>
            <a:miter lim="171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28"/>
          <p:cNvGrpSpPr/>
          <p:nvPr/>
        </p:nvGrpSpPr>
        <p:grpSpPr>
          <a:xfrm>
            <a:off x="7406180" y="535137"/>
            <a:ext cx="1456105" cy="898584"/>
            <a:chOff x="1914275" y="3153675"/>
            <a:chExt cx="1890800" cy="1343375"/>
          </a:xfrm>
        </p:grpSpPr>
        <p:sp>
          <p:nvSpPr>
            <p:cNvPr id="323" name="Google Shape;323;p28"/>
            <p:cNvSpPr/>
            <p:nvPr/>
          </p:nvSpPr>
          <p:spPr>
            <a:xfrm>
              <a:off x="19142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2212850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251142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28099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108550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0712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7056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19142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2212850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251142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28099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108550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40712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7056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19142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2212850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251142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28099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108550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340712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37056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19142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2212850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251142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28099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108550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40712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7056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19142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2212850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251142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28099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3108550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340712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37056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8"/>
          <p:cNvSpPr/>
          <p:nvPr/>
        </p:nvSpPr>
        <p:spPr>
          <a:xfrm>
            <a:off x="-1412000" y="3828725"/>
            <a:ext cx="2318872" cy="2113160"/>
          </a:xfrm>
          <a:custGeom>
            <a:avLst/>
            <a:gdLst/>
            <a:ahLst/>
            <a:cxnLst/>
            <a:rect l="l" t="t" r="r" b="b"/>
            <a:pathLst>
              <a:path w="122255" h="122254" fill="none" extrusionOk="0">
                <a:moveTo>
                  <a:pt x="61136" y="0"/>
                </a:moveTo>
                <a:cubicBezTo>
                  <a:pt x="27364" y="0"/>
                  <a:pt x="1" y="27364"/>
                  <a:pt x="1" y="61135"/>
                </a:cubicBezTo>
                <a:cubicBezTo>
                  <a:pt x="1" y="94890"/>
                  <a:pt x="27364" y="122253"/>
                  <a:pt x="61136" y="122253"/>
                </a:cubicBezTo>
                <a:cubicBezTo>
                  <a:pt x="94891" y="122253"/>
                  <a:pt x="122254" y="94890"/>
                  <a:pt x="122254" y="61118"/>
                </a:cubicBezTo>
                <a:cubicBezTo>
                  <a:pt x="122254" y="27364"/>
                  <a:pt x="94891" y="0"/>
                  <a:pt x="61136" y="0"/>
                </a:cubicBezTo>
                <a:close/>
                <a:moveTo>
                  <a:pt x="61136" y="105239"/>
                </a:moveTo>
                <a:cubicBezTo>
                  <a:pt x="36771" y="105239"/>
                  <a:pt x="17015" y="85483"/>
                  <a:pt x="17015" y="61118"/>
                </a:cubicBezTo>
                <a:cubicBezTo>
                  <a:pt x="17015" y="36770"/>
                  <a:pt x="36771" y="17015"/>
                  <a:pt x="61136" y="17015"/>
                </a:cubicBezTo>
                <a:cubicBezTo>
                  <a:pt x="85501" y="17015"/>
                  <a:pt x="105240" y="36770"/>
                  <a:pt x="105240" y="61118"/>
                </a:cubicBezTo>
                <a:cubicBezTo>
                  <a:pt x="105240" y="85483"/>
                  <a:pt x="85501" y="105239"/>
                  <a:pt x="61136" y="105239"/>
                </a:cubicBezTo>
                <a:close/>
              </a:path>
            </a:pathLst>
          </a:custGeom>
          <a:noFill/>
          <a:ln w="17575" cap="flat" cmpd="sng">
            <a:solidFill>
              <a:schemeClr val="lt2"/>
            </a:solidFill>
            <a:prstDash val="solid"/>
            <a:miter lim="171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8">
            <a:hlinkClick r:id="" action="ppaction://hlinkshowjump?jump=nextslide"/>
          </p:cNvPr>
          <p:cNvSpPr/>
          <p:nvPr/>
        </p:nvSpPr>
        <p:spPr>
          <a:xfrm>
            <a:off x="6390075" y="3581125"/>
            <a:ext cx="581400" cy="489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8">
            <a:hlinkClick r:id="" action="ppaction://hlinkshowjump?jump=nextslide"/>
          </p:cNvPr>
          <p:cNvSpPr/>
          <p:nvPr/>
        </p:nvSpPr>
        <p:spPr>
          <a:xfrm>
            <a:off x="6482805" y="3643099"/>
            <a:ext cx="395947" cy="36535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8"/>
          <p:cNvSpPr/>
          <p:nvPr/>
        </p:nvSpPr>
        <p:spPr>
          <a:xfrm>
            <a:off x="448284" y="4303724"/>
            <a:ext cx="879300" cy="801300"/>
          </a:xfrm>
          <a:prstGeom prst="star12">
            <a:avLst>
              <a:gd name="adj" fmla="val 1965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7"/>
          <p:cNvSpPr/>
          <p:nvPr/>
        </p:nvSpPr>
        <p:spPr>
          <a:xfrm>
            <a:off x="2431500" y="-371575"/>
            <a:ext cx="1004400" cy="4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7"/>
          <p:cNvSpPr txBox="1">
            <a:spLocks noGrp="1"/>
          </p:cNvSpPr>
          <p:nvPr>
            <p:ph type="title"/>
          </p:nvPr>
        </p:nvSpPr>
        <p:spPr>
          <a:xfrm>
            <a:off x="1384050" y="1179500"/>
            <a:ext cx="3099300" cy="5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Нелегальное использование  логотипов и брендов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1" name="Google Shape;581;p37"/>
          <p:cNvSpPr txBox="1">
            <a:spLocks noGrp="1"/>
          </p:cNvSpPr>
          <p:nvPr>
            <p:ph type="title" idx="2"/>
          </p:nvPr>
        </p:nvSpPr>
        <p:spPr>
          <a:xfrm>
            <a:off x="1384050" y="2233897"/>
            <a:ext cx="3099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Подделка товаров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2" name="Google Shape;582;p37"/>
          <p:cNvSpPr txBox="1">
            <a:spLocks noGrp="1"/>
          </p:cNvSpPr>
          <p:nvPr>
            <p:ph type="title" idx="4"/>
          </p:nvPr>
        </p:nvSpPr>
        <p:spPr>
          <a:xfrm>
            <a:off x="1384050" y="3277800"/>
            <a:ext cx="3099300" cy="5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Доменные споры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3" name="Google Shape;583;p37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7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7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7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37"/>
          <p:cNvGrpSpPr/>
          <p:nvPr/>
        </p:nvGrpSpPr>
        <p:grpSpPr>
          <a:xfrm>
            <a:off x="5950700" y="-903125"/>
            <a:ext cx="1890800" cy="1343375"/>
            <a:chOff x="5950700" y="232400"/>
            <a:chExt cx="1890800" cy="1343375"/>
          </a:xfrm>
        </p:grpSpPr>
        <p:sp>
          <p:nvSpPr>
            <p:cNvPr id="588" name="Google Shape;588;p37"/>
            <p:cNvSpPr/>
            <p:nvPr/>
          </p:nvSpPr>
          <p:spPr>
            <a:xfrm>
              <a:off x="5950700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6249275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6547850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6846400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7144975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7443550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7742100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5950700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6249275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6547850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6846400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7144975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7443550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7742100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5950700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6249275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6547850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6846400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7144975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7443550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7742100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5950700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6249275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6547850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6846400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7144975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7443550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7742100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5950700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6249275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6547850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6846400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7144975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7443550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7742100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3" name="Google Shape;6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438" y="1287488"/>
            <a:ext cx="2419325" cy="24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8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8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8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8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8"/>
          <p:cNvSpPr txBox="1"/>
          <p:nvPr/>
        </p:nvSpPr>
        <p:spPr>
          <a:xfrm>
            <a:off x="1251625" y="913925"/>
            <a:ext cx="6899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Мониторинг интернета</a:t>
            </a:r>
            <a:r>
              <a:rPr lang="en" b="1">
                <a:solidFill>
                  <a:srgbClr val="2C2F34"/>
                </a:solidFill>
                <a:latin typeface="Ubuntu"/>
                <a:ea typeface="Ubuntu"/>
                <a:cs typeface="Ubuntu"/>
                <a:sym typeface="Ubuntu"/>
              </a:rPr>
              <a:t>. Это процесс постоянного отслеживания и анализа различных платформ и ресурсов в интернете, где могут быть использованы или нарушены товарные знаки. 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3" name="Google Shape;633;p38"/>
          <p:cNvSpPr txBox="1"/>
          <p:nvPr/>
        </p:nvSpPr>
        <p:spPr>
          <a:xfrm>
            <a:off x="1251625" y="2960875"/>
            <a:ext cx="6540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Регистрация доменных имен</a:t>
            </a:r>
            <a:r>
              <a:rPr lang="en" b="1">
                <a:solidFill>
                  <a:srgbClr val="2C2F34"/>
                </a:solidFill>
                <a:latin typeface="Ubuntu"/>
                <a:ea typeface="Ubuntu"/>
                <a:cs typeface="Ubuntu"/>
                <a:sym typeface="Ubuntu"/>
              </a:rPr>
              <a:t>. Это процесс получения права на использование уникального адреса в интернете, который соответствует или связан с товарным знаком. 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4" name="Google Shape;634;p38"/>
          <p:cNvSpPr/>
          <p:nvPr/>
        </p:nvSpPr>
        <p:spPr>
          <a:xfrm>
            <a:off x="5104975" y="392149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8"/>
          <p:cNvSpPr txBox="1"/>
          <p:nvPr/>
        </p:nvSpPr>
        <p:spPr>
          <a:xfrm>
            <a:off x="920725" y="1462013"/>
            <a:ext cx="330900" cy="3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6" name="Google Shape;636;p38"/>
          <p:cNvSpPr txBox="1"/>
          <p:nvPr/>
        </p:nvSpPr>
        <p:spPr>
          <a:xfrm>
            <a:off x="920725" y="2822863"/>
            <a:ext cx="3309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7" name="Google Shape;6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750" y="2960875"/>
            <a:ext cx="1522300" cy="15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9"/>
          <p:cNvSpPr/>
          <p:nvPr/>
        </p:nvSpPr>
        <p:spPr>
          <a:xfrm>
            <a:off x="-2108512" y="0"/>
            <a:ext cx="3050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3" name="Google Shape;643;p39"/>
          <p:cNvCxnSpPr/>
          <p:nvPr/>
        </p:nvCxnSpPr>
        <p:spPr>
          <a:xfrm>
            <a:off x="254150" y="-48750"/>
            <a:ext cx="0" cy="529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4" name="Google Shape;644;p39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9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9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9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9"/>
          <p:cNvSpPr/>
          <p:nvPr/>
        </p:nvSpPr>
        <p:spPr>
          <a:xfrm>
            <a:off x="7841500" y="-937800"/>
            <a:ext cx="2041964" cy="2041947"/>
          </a:xfrm>
          <a:custGeom>
            <a:avLst/>
            <a:gdLst/>
            <a:ahLst/>
            <a:cxnLst/>
            <a:rect l="l" t="t" r="r" b="b"/>
            <a:pathLst>
              <a:path w="122255" h="122254" fill="none" extrusionOk="0">
                <a:moveTo>
                  <a:pt x="61136" y="0"/>
                </a:moveTo>
                <a:cubicBezTo>
                  <a:pt x="27364" y="0"/>
                  <a:pt x="1" y="27364"/>
                  <a:pt x="1" y="61135"/>
                </a:cubicBezTo>
                <a:cubicBezTo>
                  <a:pt x="1" y="94890"/>
                  <a:pt x="27364" y="122253"/>
                  <a:pt x="61136" y="122253"/>
                </a:cubicBezTo>
                <a:cubicBezTo>
                  <a:pt x="94891" y="122253"/>
                  <a:pt x="122254" y="94890"/>
                  <a:pt x="122254" y="61118"/>
                </a:cubicBezTo>
                <a:cubicBezTo>
                  <a:pt x="122254" y="27364"/>
                  <a:pt x="94891" y="0"/>
                  <a:pt x="61136" y="0"/>
                </a:cubicBezTo>
                <a:close/>
                <a:moveTo>
                  <a:pt x="61136" y="105239"/>
                </a:moveTo>
                <a:cubicBezTo>
                  <a:pt x="36771" y="105239"/>
                  <a:pt x="17015" y="85483"/>
                  <a:pt x="17015" y="61118"/>
                </a:cubicBezTo>
                <a:cubicBezTo>
                  <a:pt x="17015" y="36770"/>
                  <a:pt x="36771" y="17015"/>
                  <a:pt x="61136" y="17015"/>
                </a:cubicBezTo>
                <a:cubicBezTo>
                  <a:pt x="85501" y="17015"/>
                  <a:pt x="105240" y="36770"/>
                  <a:pt x="105240" y="61118"/>
                </a:cubicBezTo>
                <a:cubicBezTo>
                  <a:pt x="105240" y="85483"/>
                  <a:pt x="85501" y="105239"/>
                  <a:pt x="61136" y="105239"/>
                </a:cubicBezTo>
                <a:close/>
              </a:path>
            </a:pathLst>
          </a:custGeom>
          <a:noFill/>
          <a:ln w="17575" cap="flat" cmpd="sng">
            <a:solidFill>
              <a:schemeClr val="lt2"/>
            </a:solidFill>
            <a:prstDash val="solid"/>
            <a:miter lim="171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9"/>
          <p:cNvSpPr/>
          <p:nvPr/>
        </p:nvSpPr>
        <p:spPr>
          <a:xfrm>
            <a:off x="8529010" y="1247520"/>
            <a:ext cx="476700" cy="457800"/>
          </a:xfrm>
          <a:prstGeom prst="star4">
            <a:avLst>
              <a:gd name="adj" fmla="val 1020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39"/>
          <p:cNvGrpSpPr/>
          <p:nvPr/>
        </p:nvGrpSpPr>
        <p:grpSpPr>
          <a:xfrm rot="2100929">
            <a:off x="-1070338" y="-1020520"/>
            <a:ext cx="2364609" cy="2079845"/>
            <a:chOff x="-2774975" y="97950"/>
            <a:chExt cx="2364600" cy="2079838"/>
          </a:xfrm>
        </p:grpSpPr>
        <p:sp>
          <p:nvSpPr>
            <p:cNvPr id="651" name="Google Shape;651;p39"/>
            <p:cNvSpPr/>
            <p:nvPr/>
          </p:nvSpPr>
          <p:spPr>
            <a:xfrm>
              <a:off x="-2774975" y="97950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-2774975" y="414390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-2774975" y="730829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-2774975" y="1047269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-2774975" y="1363708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-2774975" y="1680148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-2774975" y="1996588"/>
              <a:ext cx="2364600" cy="181200"/>
            </a:xfrm>
            <a:prstGeom prst="parallelogram">
              <a:avLst>
                <a:gd name="adj" fmla="val 13202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8" name="Google Shape;658;p39"/>
          <p:cNvSpPr txBox="1"/>
          <p:nvPr/>
        </p:nvSpPr>
        <p:spPr>
          <a:xfrm>
            <a:off x="941875" y="1293188"/>
            <a:ext cx="7652400" cy="3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 возможность выхода на маркетплейсы:</a:t>
            </a: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товарный знак, принадлежащий конкретному производителю, выделяет его товары и услуги на фоне остальных предложений;</a:t>
            </a:r>
            <a:b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</a:br>
            <a:endParaRPr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   возможность размещения знака на вывесках и наружной рекламе</a:t>
            </a: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, что повышает его узнаваемость и укрепляет ассоциации потребителей с конкретным производителем, способствуя формированию бренда;</a:t>
            </a:r>
            <a:b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</a:br>
            <a:endParaRPr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   защита от подделок,</a:t>
            </a: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поскольку ст. 1515 ГК РФ предусматривает ответственность за незаконное использование товарного знака;</a:t>
            </a:r>
            <a:b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</a:br>
            <a:endParaRPr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9" name="Google Shape;659;p39"/>
          <p:cNvSpPr txBox="1"/>
          <p:nvPr/>
        </p:nvSpPr>
        <p:spPr>
          <a:xfrm>
            <a:off x="1628425" y="347275"/>
            <a:ext cx="6279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Плюсы регистрации товарного знака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0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0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40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40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0"/>
          <p:cNvSpPr txBox="1"/>
          <p:nvPr/>
        </p:nvSpPr>
        <p:spPr>
          <a:xfrm>
            <a:off x="1150713" y="1150550"/>
            <a:ext cx="6899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Обращение к суду или альтернативным механизмам разрешения споров</a:t>
            </a:r>
            <a:r>
              <a:rPr lang="en" b="1">
                <a:solidFill>
                  <a:srgbClr val="2C2F34"/>
                </a:solidFill>
                <a:latin typeface="Ubuntu"/>
                <a:ea typeface="Ubuntu"/>
                <a:cs typeface="Ubuntu"/>
                <a:sym typeface="Ubuntu"/>
              </a:rPr>
              <a:t>. Это последний шаг, который может предпринять компания, если она столкнулась с серьезным нарушением своих прав на товарный знак в интернете, и не смогла добиться удовлетворительного результата путем переговоров или соглашения с нарушителем. 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9" name="Google Shape;669;p40"/>
          <p:cNvSpPr txBox="1"/>
          <p:nvPr/>
        </p:nvSpPr>
        <p:spPr>
          <a:xfrm>
            <a:off x="1150712" y="2679188"/>
            <a:ext cx="6540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Борьба с контрафакцией:</a:t>
            </a: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в цифровой экономике контрафакция является серьезной проблемой, поэтому важно принимать меры по борьбе с ней. </a:t>
            </a:r>
            <a:endParaRPr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0" name="Google Shape;670;p40"/>
          <p:cNvSpPr/>
          <p:nvPr/>
        </p:nvSpPr>
        <p:spPr>
          <a:xfrm>
            <a:off x="5849300" y="254524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1" name="Google Shape;671;p40"/>
          <p:cNvSpPr txBox="1"/>
          <p:nvPr/>
        </p:nvSpPr>
        <p:spPr>
          <a:xfrm>
            <a:off x="769738" y="1342350"/>
            <a:ext cx="330900" cy="3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2" name="Google Shape;672;p40"/>
          <p:cNvSpPr txBox="1"/>
          <p:nvPr/>
        </p:nvSpPr>
        <p:spPr>
          <a:xfrm>
            <a:off x="769738" y="2574263"/>
            <a:ext cx="330900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3" name="Google Shape;673;p40"/>
          <p:cNvSpPr txBox="1"/>
          <p:nvPr/>
        </p:nvSpPr>
        <p:spPr>
          <a:xfrm>
            <a:off x="769738" y="3519875"/>
            <a:ext cx="330900" cy="3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p40"/>
          <p:cNvSpPr txBox="1"/>
          <p:nvPr/>
        </p:nvSpPr>
        <p:spPr>
          <a:xfrm>
            <a:off x="1150713" y="3339188"/>
            <a:ext cx="643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Борьба с недобросовестной конкуренцией:</a:t>
            </a: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наконец, необходимо следить за недобросовестной конкуренцией в цифровой среде. 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5" name="Google Shape;6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6750" y="2324025"/>
            <a:ext cx="1036275" cy="10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1"/>
          <p:cNvSpPr txBox="1">
            <a:spLocks noGrp="1"/>
          </p:cNvSpPr>
          <p:nvPr>
            <p:ph type="title"/>
          </p:nvPr>
        </p:nvSpPr>
        <p:spPr>
          <a:xfrm>
            <a:off x="3575350" y="1384700"/>
            <a:ext cx="5181600" cy="28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Примеры </a:t>
            </a:r>
            <a:r>
              <a:rPr lang="en" sz="2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конкретных дел</a:t>
            </a:r>
            <a:r>
              <a:rPr lang="en" sz="2600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endParaRPr sz="2600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связанных с защитой </a:t>
            </a:r>
            <a:endParaRPr sz="2600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товарного знака</a:t>
            </a:r>
            <a:r>
              <a:rPr lang="en" sz="2600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в эпоху </a:t>
            </a:r>
            <a:endParaRPr sz="2600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цифровизации</a:t>
            </a:r>
            <a:endParaRPr sz="2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1" name="Google Shape;681;p41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1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1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1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5" name="Google Shape;6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975" y="1319925"/>
            <a:ext cx="2392300" cy="23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2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2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2"/>
          <p:cNvSpPr txBox="1"/>
          <p:nvPr/>
        </p:nvSpPr>
        <p:spPr>
          <a:xfrm>
            <a:off x="660225" y="1030400"/>
            <a:ext cx="7581900" cy="296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3636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 dirty="0">
                <a:latin typeface="Ubuntu"/>
                <a:ea typeface="Ubuntu"/>
                <a:cs typeface="Ubuntu"/>
                <a:sym typeface="Ubuntu"/>
              </a:rPr>
              <a:t>Для признания товарного знака общеизвестным необходимо </a:t>
            </a:r>
            <a:r>
              <a:rPr lang="en" sz="20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выполнение следующих</a:t>
            </a:r>
            <a:r>
              <a:rPr lang="en" sz="2000" b="1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условий:</a:t>
            </a:r>
            <a:endParaRPr sz="20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Ubuntu"/>
              <a:buAutoNum type="arabicPeriod"/>
            </a:pPr>
            <a:r>
              <a:rPr lang="en" sz="1500" b="1" dirty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Обозначение интенсивно используется.</a:t>
            </a:r>
            <a:endParaRPr sz="15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Ubuntu"/>
              <a:ea typeface="Ubuntu"/>
              <a:cs typeface="Ubuntu"/>
              <a:sym typeface="Ubuntu"/>
            </a:endParaRPr>
          </a:p>
          <a:p>
            <a:pPr marL="1333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ru-RU" sz="15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2.    </a:t>
            </a:r>
            <a:r>
              <a:rPr lang="en" sz="15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Товарный знак широко известен на территории России.</a:t>
            </a:r>
            <a:endParaRPr sz="15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Ubuntu"/>
                <a:ea typeface="Ubuntu"/>
                <a:cs typeface="Ubuntu"/>
                <a:sym typeface="Ubuntu"/>
              </a:rPr>
              <a:t>  </a:t>
            </a:r>
            <a:endParaRPr sz="1500" b="1" dirty="0">
              <a:latin typeface="Ubuntu"/>
              <a:ea typeface="Ubuntu"/>
              <a:cs typeface="Ubuntu"/>
              <a:sym typeface="Ubuntu"/>
            </a:endParaRPr>
          </a:p>
          <a:p>
            <a:pPr marL="1333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</a:pPr>
            <a:r>
              <a:rPr lang="ru-RU" sz="1500" b="1" dirty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3.  </a:t>
            </a:r>
            <a:r>
              <a:rPr lang="en" sz="1500" b="1" dirty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Потребители идентифицируют товарный знак в отношении товаров заявителя.</a:t>
            </a:r>
            <a:endParaRPr sz="15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3"/>
          <p:cNvSpPr txBox="1">
            <a:spLocks noGrp="1"/>
          </p:cNvSpPr>
          <p:nvPr>
            <p:ph type="title"/>
          </p:nvPr>
        </p:nvSpPr>
        <p:spPr>
          <a:xfrm>
            <a:off x="517350" y="731525"/>
            <a:ext cx="8109300" cy="12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636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Специфика </a:t>
            </a:r>
            <a:r>
              <a:rPr lang="en" sz="22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владения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общеизвестным товарным знаком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lnSpc>
                <a:spcPct val="13636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  <a:endParaRPr sz="2200">
              <a:solidFill>
                <a:schemeClr val="dk2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3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9" name="Google Shape;699;p43"/>
          <p:cNvSpPr txBox="1"/>
          <p:nvPr/>
        </p:nvSpPr>
        <p:spPr>
          <a:xfrm>
            <a:off x="773100" y="1993950"/>
            <a:ext cx="8189100" cy="1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buntu"/>
                <a:ea typeface="Ubuntu"/>
                <a:cs typeface="Ubuntu"/>
                <a:sym typeface="Ubuntu"/>
              </a:rPr>
              <a:t>Бессрочный срок охраны обозначения.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buntu"/>
                <a:ea typeface="Ubuntu"/>
                <a:cs typeface="Ubuntu"/>
                <a:sym typeface="Ubuntu"/>
              </a:rPr>
              <a:t>Расширение объема правовой охраны с распространением на товары, 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buntu"/>
                <a:ea typeface="Ubuntu"/>
                <a:cs typeface="Ubuntu"/>
                <a:sym typeface="Ubuntu"/>
              </a:rPr>
              <a:t>неоднородные с теми, в отношении которых обозначение признано общеизвестным. 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0" name="Google Shape;700;p43"/>
          <p:cNvSpPr txBox="1"/>
          <p:nvPr/>
        </p:nvSpPr>
        <p:spPr>
          <a:xfrm>
            <a:off x="442200" y="2060738"/>
            <a:ext cx="330900" cy="3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1" name="Google Shape;701;p43"/>
          <p:cNvSpPr txBox="1"/>
          <p:nvPr/>
        </p:nvSpPr>
        <p:spPr>
          <a:xfrm>
            <a:off x="442200" y="3177413"/>
            <a:ext cx="330900" cy="3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2" name="Google Shape;7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150" y="1623575"/>
            <a:ext cx="1725600" cy="17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4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4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4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4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44"/>
          <p:cNvGrpSpPr/>
          <p:nvPr/>
        </p:nvGrpSpPr>
        <p:grpSpPr>
          <a:xfrm>
            <a:off x="1258400" y="-380325"/>
            <a:ext cx="1890800" cy="1343375"/>
            <a:chOff x="1914275" y="3153675"/>
            <a:chExt cx="1890800" cy="1343375"/>
          </a:xfrm>
        </p:grpSpPr>
        <p:sp>
          <p:nvSpPr>
            <p:cNvPr id="712" name="Google Shape;712;p44"/>
            <p:cNvSpPr/>
            <p:nvPr/>
          </p:nvSpPr>
          <p:spPr>
            <a:xfrm>
              <a:off x="19142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4"/>
            <p:cNvSpPr/>
            <p:nvPr/>
          </p:nvSpPr>
          <p:spPr>
            <a:xfrm>
              <a:off x="2212850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4"/>
            <p:cNvSpPr/>
            <p:nvPr/>
          </p:nvSpPr>
          <p:spPr>
            <a:xfrm>
              <a:off x="251142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4"/>
            <p:cNvSpPr/>
            <p:nvPr/>
          </p:nvSpPr>
          <p:spPr>
            <a:xfrm>
              <a:off x="28099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4"/>
            <p:cNvSpPr/>
            <p:nvPr/>
          </p:nvSpPr>
          <p:spPr>
            <a:xfrm>
              <a:off x="3108550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4"/>
            <p:cNvSpPr/>
            <p:nvPr/>
          </p:nvSpPr>
          <p:spPr>
            <a:xfrm>
              <a:off x="340712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>
              <a:off x="3705675" y="31536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4"/>
            <p:cNvSpPr/>
            <p:nvPr/>
          </p:nvSpPr>
          <p:spPr>
            <a:xfrm>
              <a:off x="19142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4"/>
            <p:cNvSpPr/>
            <p:nvPr/>
          </p:nvSpPr>
          <p:spPr>
            <a:xfrm>
              <a:off x="2212850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4"/>
            <p:cNvSpPr/>
            <p:nvPr/>
          </p:nvSpPr>
          <p:spPr>
            <a:xfrm>
              <a:off x="251142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4"/>
            <p:cNvSpPr/>
            <p:nvPr/>
          </p:nvSpPr>
          <p:spPr>
            <a:xfrm>
              <a:off x="28099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4"/>
            <p:cNvSpPr/>
            <p:nvPr/>
          </p:nvSpPr>
          <p:spPr>
            <a:xfrm>
              <a:off x="3108550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4"/>
            <p:cNvSpPr/>
            <p:nvPr/>
          </p:nvSpPr>
          <p:spPr>
            <a:xfrm>
              <a:off x="340712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4"/>
            <p:cNvSpPr/>
            <p:nvPr/>
          </p:nvSpPr>
          <p:spPr>
            <a:xfrm>
              <a:off x="3705675" y="34646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4"/>
            <p:cNvSpPr/>
            <p:nvPr/>
          </p:nvSpPr>
          <p:spPr>
            <a:xfrm>
              <a:off x="19142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4"/>
            <p:cNvSpPr/>
            <p:nvPr/>
          </p:nvSpPr>
          <p:spPr>
            <a:xfrm>
              <a:off x="2212850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4"/>
            <p:cNvSpPr/>
            <p:nvPr/>
          </p:nvSpPr>
          <p:spPr>
            <a:xfrm>
              <a:off x="251142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4"/>
            <p:cNvSpPr/>
            <p:nvPr/>
          </p:nvSpPr>
          <p:spPr>
            <a:xfrm>
              <a:off x="28099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108550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340712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3705675" y="37756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19142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2212850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251142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28099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3108550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340712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3705675" y="408665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19142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2212850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251142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28099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3108550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340712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3705675" y="439762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44"/>
          <p:cNvSpPr txBox="1"/>
          <p:nvPr/>
        </p:nvSpPr>
        <p:spPr>
          <a:xfrm>
            <a:off x="6914775" y="3438625"/>
            <a:ext cx="7616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8" name="Google Shape;748;p44"/>
          <p:cNvSpPr txBox="1"/>
          <p:nvPr/>
        </p:nvSpPr>
        <p:spPr>
          <a:xfrm>
            <a:off x="495450" y="1287225"/>
            <a:ext cx="80286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Примеры конкретных дел по рассмотрению</a:t>
            </a:r>
            <a:r>
              <a:rPr lang="en" sz="2400" b="1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заявлений о признании товарных знаков общеизвестными на территории </a:t>
            </a:r>
            <a:endParaRPr sz="2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Российской Федерации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9" name="Google Shape;74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059" y="3119175"/>
            <a:ext cx="1343375" cy="13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5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5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5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5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5"/>
          <p:cNvSpPr txBox="1"/>
          <p:nvPr/>
        </p:nvSpPr>
        <p:spPr>
          <a:xfrm>
            <a:off x="360300" y="518025"/>
            <a:ext cx="8423400" cy="4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1.Постановление Суда по интеллектуальным правам от 30.03.2015 по делу № СИП-10/2014: </a:t>
            </a:r>
            <a:endParaRPr sz="13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«Суд посчитал, что товарные знаки „Яндекс“ и „Яндекс.Браузер“ являются общеизвестными в Российской Федерации, и отказал в признании недействительным решения Роспатента о регистрации товарного знака „Яндекс.Браузер“.</a:t>
            </a:r>
            <a:endParaRPr sz="1200"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2. Постановление Суда по интеллектуальным правам от 23.09.2016 по делу № А40-145298/2015: </a:t>
            </a:r>
            <a:endParaRPr sz="13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«Суд признал, что словесный элемент „VIBER“ является общеизвестным товарным знаком на территории Российской Федерации, и отклонил иск о нарушении прав на товарный знак».</a:t>
            </a:r>
            <a:endParaRPr sz="1200"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3.Постановление Суда по интеллектуальным правам от 06.06.2022 по делу №А40-204146/2021: </a:t>
            </a:r>
            <a:endParaRPr sz="13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«Суд пришел к выводу, что обозначение „VK“ является общеизвестным товарным знаком в Российской Федерации и отказал в удовлетворении требования о прекращении его использования».</a:t>
            </a:r>
            <a:endParaRPr sz="1200"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6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6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6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6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6"/>
          <p:cNvSpPr txBox="1"/>
          <p:nvPr/>
        </p:nvSpPr>
        <p:spPr>
          <a:xfrm>
            <a:off x="347725" y="1051875"/>
            <a:ext cx="6552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Товарный знак может быть</a:t>
            </a: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объектом оценки при коммерциализации</a:t>
            </a: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то есть при продаже, покупке, передаче прав на использование или других сделках. Оценка товарного знака проводится с целью определения </a:t>
            </a: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его рыночной стоимости.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В России оценка товарного знака может проводиться как государственными организациями, так и частными компаниями, имеющими лицензию на осуществление оценочной деятельности. При оценке товарного знака учитываются такие факторы, как его </a:t>
            </a: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узнаваемость, рыночное положение, конкурентные преимущества, затраты на создание и регистрацию</a:t>
            </a: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а также потенциальная</a:t>
            </a: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прибыль от его использования.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8" name="Google Shape;768;p46"/>
          <p:cNvSpPr txBox="1"/>
          <p:nvPr/>
        </p:nvSpPr>
        <p:spPr>
          <a:xfrm>
            <a:off x="385900" y="400500"/>
            <a:ext cx="78219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Товарный знак как </a:t>
            </a:r>
            <a:r>
              <a:rPr lang="en" sz="19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объект оценки</a:t>
            </a:r>
            <a:r>
              <a:rPr lang="en" sz="19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в целях его коммерциализации</a:t>
            </a:r>
            <a:endParaRPr sz="1800"/>
          </a:p>
        </p:txBody>
      </p:sp>
      <p:pic>
        <p:nvPicPr>
          <p:cNvPr id="769" name="Google Shape;7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1300" y="1892675"/>
            <a:ext cx="1450851" cy="145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>
            <a:spLocks noGrp="1"/>
          </p:cNvSpPr>
          <p:nvPr>
            <p:ph type="body" idx="1"/>
          </p:nvPr>
        </p:nvSpPr>
        <p:spPr>
          <a:xfrm>
            <a:off x="335100" y="983450"/>
            <a:ext cx="8473800" cy="27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212529"/>
                </a:solidFill>
                <a:latin typeface="Ubuntu"/>
                <a:ea typeface="Ubuntu"/>
                <a:cs typeface="Ubuntu"/>
                <a:sym typeface="Ubuntu"/>
              </a:rPr>
              <a:t>Под </a:t>
            </a:r>
            <a:r>
              <a:rPr lang="en" sz="17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товарным знаком</a:t>
            </a:r>
            <a:r>
              <a:rPr lang="en" sz="1700" b="1">
                <a:solidFill>
                  <a:srgbClr val="212529"/>
                </a:solidFill>
                <a:latin typeface="Ubuntu"/>
                <a:ea typeface="Ubuntu"/>
                <a:cs typeface="Ubuntu"/>
                <a:sym typeface="Ubuntu"/>
              </a:rPr>
              <a:t> понимается обозначение, служащее для индивидуализации товаров юридических лиц или индивидуальных предпринимателей, на которое признается исключительное право.</a:t>
            </a:r>
            <a:endParaRPr sz="1700" b="1">
              <a:solidFill>
                <a:srgbClr val="212529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В цифровую эпоху создание и защита товарных знаков становятся все более сложными процессами. С развитием интернета и глобализацией торговли, товарные знаки сталкиваются с новыми вызовами и возможностями.</a:t>
            </a:r>
            <a:endParaRPr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7" name="Google Shape;367;p29"/>
          <p:cNvSpPr/>
          <p:nvPr/>
        </p:nvSpPr>
        <p:spPr>
          <a:xfrm>
            <a:off x="476750" y="3910195"/>
            <a:ext cx="476700" cy="457800"/>
          </a:xfrm>
          <a:prstGeom prst="star4">
            <a:avLst>
              <a:gd name="adj" fmla="val 1020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9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9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9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9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2" name="Google Shape;3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525" y="3531625"/>
            <a:ext cx="1058426" cy="10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7"/>
          <p:cNvSpPr txBox="1">
            <a:spLocks noGrp="1"/>
          </p:cNvSpPr>
          <p:nvPr>
            <p:ph type="title"/>
          </p:nvPr>
        </p:nvSpPr>
        <p:spPr>
          <a:xfrm>
            <a:off x="791300" y="4567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Ubuntu"/>
                <a:ea typeface="Ubuntu"/>
                <a:cs typeface="Ubuntu"/>
                <a:sym typeface="Ubuntu"/>
              </a:rPr>
              <a:t>Оценка товарного знака может проводиться с целью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5" name="Google Shape;775;p47"/>
          <p:cNvSpPr txBox="1"/>
          <p:nvPr/>
        </p:nvSpPr>
        <p:spPr>
          <a:xfrm>
            <a:off x="7017798" y="3401425"/>
            <a:ext cx="17826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страхования товарного знака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6" name="Google Shape;776;p47"/>
          <p:cNvSpPr txBox="1"/>
          <p:nvPr/>
        </p:nvSpPr>
        <p:spPr>
          <a:xfrm>
            <a:off x="765675" y="3401425"/>
            <a:ext cx="21936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продажи или покупки товарного знака</a:t>
            </a:r>
            <a:endParaRPr sz="12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7" name="Google Shape;777;p47"/>
          <p:cNvSpPr txBox="1"/>
          <p:nvPr/>
        </p:nvSpPr>
        <p:spPr>
          <a:xfrm>
            <a:off x="3631575" y="3482075"/>
            <a:ext cx="30303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оценки ущерба от нарушения прав на товарный знак</a:t>
            </a:r>
            <a:endParaRPr sz="12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8" name="Google Shape;778;p47"/>
          <p:cNvSpPr txBox="1"/>
          <p:nvPr/>
        </p:nvSpPr>
        <p:spPr>
          <a:xfrm>
            <a:off x="1057425" y="2472963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9" name="Google Shape;779;p47"/>
          <p:cNvSpPr txBox="1"/>
          <p:nvPr/>
        </p:nvSpPr>
        <p:spPr>
          <a:xfrm>
            <a:off x="3243042" y="2472963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0" name="Google Shape;780;p47"/>
          <p:cNvSpPr txBox="1"/>
          <p:nvPr/>
        </p:nvSpPr>
        <p:spPr>
          <a:xfrm>
            <a:off x="5276299" y="2472963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1" name="Google Shape;781;p47"/>
          <p:cNvSpPr txBox="1"/>
          <p:nvPr/>
        </p:nvSpPr>
        <p:spPr>
          <a:xfrm>
            <a:off x="7309557" y="2472963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82" name="Google Shape;782;p47"/>
          <p:cNvGrpSpPr/>
          <p:nvPr/>
        </p:nvGrpSpPr>
        <p:grpSpPr>
          <a:xfrm>
            <a:off x="1281373" y="2510392"/>
            <a:ext cx="329104" cy="328948"/>
            <a:chOff x="5015350" y="2706175"/>
            <a:chExt cx="317300" cy="317150"/>
          </a:xfrm>
        </p:grpSpPr>
        <p:sp>
          <p:nvSpPr>
            <p:cNvPr id="783" name="Google Shape;783;p47"/>
            <p:cNvSpPr/>
            <p:nvPr/>
          </p:nvSpPr>
          <p:spPr>
            <a:xfrm>
              <a:off x="5015350" y="2706175"/>
              <a:ext cx="317300" cy="317150"/>
            </a:xfrm>
            <a:custGeom>
              <a:avLst/>
              <a:gdLst/>
              <a:ahLst/>
              <a:cxnLst/>
              <a:rect l="l" t="t" r="r" b="b"/>
              <a:pathLst>
                <a:path w="12692" h="12686" extrusionOk="0">
                  <a:moveTo>
                    <a:pt x="8945" y="729"/>
                  </a:moveTo>
                  <a:lnTo>
                    <a:pt x="8945" y="1488"/>
                  </a:lnTo>
                  <a:lnTo>
                    <a:pt x="5918" y="1488"/>
                  </a:lnTo>
                  <a:cubicBezTo>
                    <a:pt x="5141" y="1488"/>
                    <a:pt x="4409" y="1789"/>
                    <a:pt x="3858" y="2339"/>
                  </a:cubicBezTo>
                  <a:cubicBezTo>
                    <a:pt x="3447" y="2748"/>
                    <a:pt x="2902" y="2973"/>
                    <a:pt x="2320" y="2973"/>
                  </a:cubicBezTo>
                  <a:lnTo>
                    <a:pt x="726" y="2973"/>
                  </a:lnTo>
                  <a:lnTo>
                    <a:pt x="726" y="729"/>
                  </a:lnTo>
                  <a:close/>
                  <a:moveTo>
                    <a:pt x="8947" y="2247"/>
                  </a:moveTo>
                  <a:lnTo>
                    <a:pt x="8947" y="2973"/>
                  </a:lnTo>
                  <a:lnTo>
                    <a:pt x="6640" y="2973"/>
                  </a:lnTo>
                  <a:cubicBezTo>
                    <a:pt x="5859" y="2973"/>
                    <a:pt x="5125" y="3276"/>
                    <a:pt x="4573" y="3824"/>
                  </a:cubicBezTo>
                  <a:cubicBezTo>
                    <a:pt x="4161" y="4233"/>
                    <a:pt x="3615" y="4458"/>
                    <a:pt x="3033" y="4458"/>
                  </a:cubicBezTo>
                  <a:lnTo>
                    <a:pt x="726" y="4458"/>
                  </a:lnTo>
                  <a:lnTo>
                    <a:pt x="726" y="3732"/>
                  </a:lnTo>
                  <a:lnTo>
                    <a:pt x="2284" y="3732"/>
                  </a:lnTo>
                  <a:cubicBezTo>
                    <a:pt x="3065" y="3732"/>
                    <a:pt x="3800" y="3430"/>
                    <a:pt x="4355" y="2882"/>
                  </a:cubicBezTo>
                  <a:cubicBezTo>
                    <a:pt x="4770" y="2473"/>
                    <a:pt x="5318" y="2247"/>
                    <a:pt x="5902" y="2247"/>
                  </a:cubicBezTo>
                  <a:close/>
                  <a:moveTo>
                    <a:pt x="8944" y="3732"/>
                  </a:moveTo>
                  <a:lnTo>
                    <a:pt x="8944" y="4499"/>
                  </a:lnTo>
                  <a:cubicBezTo>
                    <a:pt x="8822" y="4489"/>
                    <a:pt x="8697" y="4482"/>
                    <a:pt x="8572" y="4482"/>
                  </a:cubicBezTo>
                  <a:cubicBezTo>
                    <a:pt x="6309" y="4482"/>
                    <a:pt x="4468" y="6317"/>
                    <a:pt x="4468" y="8570"/>
                  </a:cubicBezTo>
                  <a:cubicBezTo>
                    <a:pt x="4468" y="8698"/>
                    <a:pt x="4475" y="8824"/>
                    <a:pt x="4485" y="8947"/>
                  </a:cubicBezTo>
                  <a:lnTo>
                    <a:pt x="725" y="8947"/>
                  </a:lnTo>
                  <a:lnTo>
                    <a:pt x="725" y="5218"/>
                  </a:lnTo>
                  <a:lnTo>
                    <a:pt x="3018" y="5218"/>
                  </a:lnTo>
                  <a:cubicBezTo>
                    <a:pt x="3794" y="5218"/>
                    <a:pt x="4524" y="4917"/>
                    <a:pt x="5073" y="4367"/>
                  </a:cubicBezTo>
                  <a:cubicBezTo>
                    <a:pt x="5482" y="3958"/>
                    <a:pt x="6026" y="3732"/>
                    <a:pt x="6604" y="3732"/>
                  </a:cubicBezTo>
                  <a:close/>
                  <a:moveTo>
                    <a:pt x="8578" y="5223"/>
                  </a:moveTo>
                  <a:cubicBezTo>
                    <a:pt x="10428" y="5223"/>
                    <a:pt x="11933" y="6728"/>
                    <a:pt x="11933" y="8578"/>
                  </a:cubicBezTo>
                  <a:cubicBezTo>
                    <a:pt x="11932" y="10428"/>
                    <a:pt x="10428" y="11933"/>
                    <a:pt x="8578" y="11933"/>
                  </a:cubicBezTo>
                  <a:cubicBezTo>
                    <a:pt x="6729" y="11933"/>
                    <a:pt x="5224" y="10428"/>
                    <a:pt x="5224" y="8578"/>
                  </a:cubicBezTo>
                  <a:cubicBezTo>
                    <a:pt x="5224" y="6728"/>
                    <a:pt x="6729" y="5223"/>
                    <a:pt x="8578" y="5223"/>
                  </a:cubicBezTo>
                  <a:close/>
                  <a:moveTo>
                    <a:pt x="0" y="1"/>
                  </a:moveTo>
                  <a:lnTo>
                    <a:pt x="0" y="9706"/>
                  </a:lnTo>
                  <a:lnTo>
                    <a:pt x="4643" y="9706"/>
                  </a:lnTo>
                  <a:cubicBezTo>
                    <a:pt x="5131" y="11423"/>
                    <a:pt x="6715" y="12685"/>
                    <a:pt x="8588" y="12685"/>
                  </a:cubicBezTo>
                  <a:cubicBezTo>
                    <a:pt x="10851" y="12685"/>
                    <a:pt x="12691" y="10846"/>
                    <a:pt x="12691" y="8584"/>
                  </a:cubicBezTo>
                  <a:cubicBezTo>
                    <a:pt x="12691" y="6711"/>
                    <a:pt x="11425" y="5126"/>
                    <a:pt x="9704" y="4639"/>
                  </a:cubicBezTo>
                  <a:lnTo>
                    <a:pt x="97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5192625" y="2883425"/>
              <a:ext cx="74375" cy="74375"/>
            </a:xfrm>
            <a:custGeom>
              <a:avLst/>
              <a:gdLst/>
              <a:ahLst/>
              <a:cxnLst/>
              <a:rect l="l" t="t" r="r" b="b"/>
              <a:pathLst>
                <a:path w="2975" h="2975" extrusionOk="0">
                  <a:moveTo>
                    <a:pt x="1487" y="743"/>
                  </a:moveTo>
                  <a:cubicBezTo>
                    <a:pt x="1898" y="743"/>
                    <a:pt x="2231" y="1078"/>
                    <a:pt x="2231" y="1487"/>
                  </a:cubicBezTo>
                  <a:cubicBezTo>
                    <a:pt x="2231" y="1896"/>
                    <a:pt x="1898" y="2232"/>
                    <a:pt x="1487" y="2232"/>
                  </a:cubicBezTo>
                  <a:cubicBezTo>
                    <a:pt x="1077" y="2232"/>
                    <a:pt x="742" y="1897"/>
                    <a:pt x="742" y="1487"/>
                  </a:cubicBezTo>
                  <a:cubicBezTo>
                    <a:pt x="742" y="1076"/>
                    <a:pt x="1077" y="743"/>
                    <a:pt x="1487" y="743"/>
                  </a:cubicBezTo>
                  <a:close/>
                  <a:moveTo>
                    <a:pt x="1487" y="1"/>
                  </a:moveTo>
                  <a:cubicBezTo>
                    <a:pt x="668" y="1"/>
                    <a:pt x="1" y="668"/>
                    <a:pt x="1" y="1488"/>
                  </a:cubicBezTo>
                  <a:cubicBezTo>
                    <a:pt x="1" y="2307"/>
                    <a:pt x="668" y="2974"/>
                    <a:pt x="1487" y="2974"/>
                  </a:cubicBezTo>
                  <a:cubicBezTo>
                    <a:pt x="2307" y="2974"/>
                    <a:pt x="2974" y="2307"/>
                    <a:pt x="2974" y="1488"/>
                  </a:cubicBezTo>
                  <a:cubicBezTo>
                    <a:pt x="2974" y="667"/>
                    <a:pt x="2307" y="1"/>
                    <a:pt x="1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47"/>
          <p:cNvGrpSpPr/>
          <p:nvPr/>
        </p:nvGrpSpPr>
        <p:grpSpPr>
          <a:xfrm>
            <a:off x="5500454" y="2510509"/>
            <a:ext cx="328689" cy="328715"/>
            <a:chOff x="3388550" y="2706300"/>
            <a:chExt cx="316900" cy="316925"/>
          </a:xfrm>
        </p:grpSpPr>
        <p:sp>
          <p:nvSpPr>
            <p:cNvPr id="786" name="Google Shape;786;p47"/>
            <p:cNvSpPr/>
            <p:nvPr/>
          </p:nvSpPr>
          <p:spPr>
            <a:xfrm>
              <a:off x="3612200" y="2855725"/>
              <a:ext cx="19000" cy="18975"/>
            </a:xfrm>
            <a:custGeom>
              <a:avLst/>
              <a:gdLst/>
              <a:ahLst/>
              <a:cxnLst/>
              <a:rect l="l" t="t" r="r" b="b"/>
              <a:pathLst>
                <a:path w="760" h="759" extrusionOk="0">
                  <a:moveTo>
                    <a:pt x="0" y="0"/>
                  </a:moveTo>
                  <a:lnTo>
                    <a:pt x="0" y="759"/>
                  </a:lnTo>
                  <a:lnTo>
                    <a:pt x="759" y="759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3388550" y="2706300"/>
              <a:ext cx="316900" cy="316925"/>
            </a:xfrm>
            <a:custGeom>
              <a:avLst/>
              <a:gdLst/>
              <a:ahLst/>
              <a:cxnLst/>
              <a:rect l="l" t="t" r="r" b="b"/>
              <a:pathLst>
                <a:path w="12676" h="12677" extrusionOk="0">
                  <a:moveTo>
                    <a:pt x="5976" y="1278"/>
                  </a:moveTo>
                  <a:lnTo>
                    <a:pt x="5976" y="2747"/>
                  </a:lnTo>
                  <a:cubicBezTo>
                    <a:pt x="5976" y="4530"/>
                    <a:pt x="4529" y="5977"/>
                    <a:pt x="2745" y="5977"/>
                  </a:cubicBezTo>
                  <a:lnTo>
                    <a:pt x="1277" y="5977"/>
                  </a:lnTo>
                  <a:lnTo>
                    <a:pt x="5976" y="1278"/>
                  </a:lnTo>
                  <a:close/>
                  <a:moveTo>
                    <a:pt x="6339" y="5219"/>
                  </a:moveTo>
                  <a:cubicBezTo>
                    <a:pt x="6956" y="5219"/>
                    <a:pt x="7458" y="5721"/>
                    <a:pt x="7458" y="6339"/>
                  </a:cubicBezTo>
                  <a:cubicBezTo>
                    <a:pt x="7458" y="6956"/>
                    <a:pt x="6956" y="7460"/>
                    <a:pt x="6339" y="7460"/>
                  </a:cubicBezTo>
                  <a:cubicBezTo>
                    <a:pt x="5721" y="7460"/>
                    <a:pt x="5218" y="6958"/>
                    <a:pt x="5218" y="6339"/>
                  </a:cubicBezTo>
                  <a:cubicBezTo>
                    <a:pt x="5218" y="5720"/>
                    <a:pt x="5721" y="5219"/>
                    <a:pt x="6339" y="5219"/>
                  </a:cubicBezTo>
                  <a:close/>
                  <a:moveTo>
                    <a:pt x="6703" y="2243"/>
                  </a:moveTo>
                  <a:cubicBezTo>
                    <a:pt x="8816" y="2433"/>
                    <a:pt x="10472" y="4232"/>
                    <a:pt x="10434" y="6403"/>
                  </a:cubicBezTo>
                  <a:cubicBezTo>
                    <a:pt x="10395" y="8601"/>
                    <a:pt x="8604" y="10394"/>
                    <a:pt x="6405" y="10432"/>
                  </a:cubicBezTo>
                  <a:cubicBezTo>
                    <a:pt x="6380" y="10432"/>
                    <a:pt x="6355" y="10432"/>
                    <a:pt x="6330" y="10432"/>
                  </a:cubicBezTo>
                  <a:cubicBezTo>
                    <a:pt x="4193" y="10432"/>
                    <a:pt x="2433" y="8790"/>
                    <a:pt x="2245" y="6701"/>
                  </a:cubicBezTo>
                  <a:lnTo>
                    <a:pt x="2728" y="6701"/>
                  </a:lnTo>
                  <a:lnTo>
                    <a:pt x="2728" y="6702"/>
                  </a:lnTo>
                  <a:cubicBezTo>
                    <a:pt x="3352" y="6702"/>
                    <a:pt x="3942" y="6558"/>
                    <a:pt x="4468" y="6301"/>
                  </a:cubicBezTo>
                  <a:lnTo>
                    <a:pt x="4468" y="6301"/>
                  </a:lnTo>
                  <a:cubicBezTo>
                    <a:pt x="4468" y="6312"/>
                    <a:pt x="4467" y="6320"/>
                    <a:pt x="4467" y="6331"/>
                  </a:cubicBezTo>
                  <a:cubicBezTo>
                    <a:pt x="4467" y="7358"/>
                    <a:pt x="5301" y="8194"/>
                    <a:pt x="6327" y="8194"/>
                  </a:cubicBezTo>
                  <a:cubicBezTo>
                    <a:pt x="6357" y="8194"/>
                    <a:pt x="6388" y="8193"/>
                    <a:pt x="6418" y="8191"/>
                  </a:cubicBezTo>
                  <a:cubicBezTo>
                    <a:pt x="7372" y="8147"/>
                    <a:pt x="8146" y="7373"/>
                    <a:pt x="8191" y="6419"/>
                  </a:cubicBezTo>
                  <a:cubicBezTo>
                    <a:pt x="8240" y="5352"/>
                    <a:pt x="7388" y="4467"/>
                    <a:pt x="6330" y="4467"/>
                  </a:cubicBezTo>
                  <a:cubicBezTo>
                    <a:pt x="6320" y="4467"/>
                    <a:pt x="6310" y="4468"/>
                    <a:pt x="6300" y="4468"/>
                  </a:cubicBezTo>
                  <a:cubicBezTo>
                    <a:pt x="6414" y="4233"/>
                    <a:pt x="6508" y="3987"/>
                    <a:pt x="6575" y="3730"/>
                  </a:cubicBezTo>
                  <a:cubicBezTo>
                    <a:pt x="7180" y="3785"/>
                    <a:pt x="7741" y="4047"/>
                    <a:pt x="8177" y="4484"/>
                  </a:cubicBezTo>
                  <a:lnTo>
                    <a:pt x="8704" y="3958"/>
                  </a:lnTo>
                  <a:cubicBezTo>
                    <a:pt x="8154" y="3409"/>
                    <a:pt x="7453" y="3074"/>
                    <a:pt x="6693" y="2994"/>
                  </a:cubicBezTo>
                  <a:cubicBezTo>
                    <a:pt x="6698" y="2906"/>
                    <a:pt x="6703" y="2817"/>
                    <a:pt x="6703" y="2728"/>
                  </a:cubicBezTo>
                  <a:lnTo>
                    <a:pt x="6703" y="2243"/>
                  </a:lnTo>
                  <a:close/>
                  <a:moveTo>
                    <a:pt x="6698" y="749"/>
                  </a:moveTo>
                  <a:cubicBezTo>
                    <a:pt x="8054" y="837"/>
                    <a:pt x="9315" y="1406"/>
                    <a:pt x="10283" y="2376"/>
                  </a:cubicBezTo>
                  <a:cubicBezTo>
                    <a:pt x="11340" y="3433"/>
                    <a:pt x="11922" y="4838"/>
                    <a:pt x="11922" y="6333"/>
                  </a:cubicBezTo>
                  <a:cubicBezTo>
                    <a:pt x="11925" y="7825"/>
                    <a:pt x="11343" y="9231"/>
                    <a:pt x="10287" y="10288"/>
                  </a:cubicBezTo>
                  <a:cubicBezTo>
                    <a:pt x="9229" y="11344"/>
                    <a:pt x="7824" y="11926"/>
                    <a:pt x="6329" y="11926"/>
                  </a:cubicBezTo>
                  <a:cubicBezTo>
                    <a:pt x="4835" y="11926"/>
                    <a:pt x="3429" y="11344"/>
                    <a:pt x="2372" y="10288"/>
                  </a:cubicBezTo>
                  <a:cubicBezTo>
                    <a:pt x="1404" y="9319"/>
                    <a:pt x="834" y="8058"/>
                    <a:pt x="745" y="6703"/>
                  </a:cubicBezTo>
                  <a:lnTo>
                    <a:pt x="1495" y="6703"/>
                  </a:lnTo>
                  <a:cubicBezTo>
                    <a:pt x="1686" y="9203"/>
                    <a:pt x="3780" y="11179"/>
                    <a:pt x="6327" y="11179"/>
                  </a:cubicBezTo>
                  <a:cubicBezTo>
                    <a:pt x="6344" y="11179"/>
                    <a:pt x="6361" y="11179"/>
                    <a:pt x="6378" y="11178"/>
                  </a:cubicBezTo>
                  <a:cubicBezTo>
                    <a:pt x="9005" y="11152"/>
                    <a:pt x="11148" y="9008"/>
                    <a:pt x="11174" y="6382"/>
                  </a:cubicBezTo>
                  <a:cubicBezTo>
                    <a:pt x="11200" y="3812"/>
                    <a:pt x="9215" y="1692"/>
                    <a:pt x="6698" y="1500"/>
                  </a:cubicBezTo>
                  <a:lnTo>
                    <a:pt x="6698" y="749"/>
                  </a:lnTo>
                  <a:close/>
                  <a:moveTo>
                    <a:pt x="6186" y="1"/>
                  </a:moveTo>
                  <a:lnTo>
                    <a:pt x="1" y="6186"/>
                  </a:lnTo>
                  <a:lnTo>
                    <a:pt x="1" y="6339"/>
                  </a:lnTo>
                  <a:cubicBezTo>
                    <a:pt x="1" y="8032"/>
                    <a:pt x="660" y="9623"/>
                    <a:pt x="1857" y="10820"/>
                  </a:cubicBezTo>
                  <a:cubicBezTo>
                    <a:pt x="3055" y="12016"/>
                    <a:pt x="4646" y="12676"/>
                    <a:pt x="6339" y="12676"/>
                  </a:cubicBezTo>
                  <a:cubicBezTo>
                    <a:pt x="8032" y="12676"/>
                    <a:pt x="9623" y="12017"/>
                    <a:pt x="10819" y="10820"/>
                  </a:cubicBezTo>
                  <a:cubicBezTo>
                    <a:pt x="12017" y="9623"/>
                    <a:pt x="12676" y="8031"/>
                    <a:pt x="12676" y="6339"/>
                  </a:cubicBezTo>
                  <a:cubicBezTo>
                    <a:pt x="12676" y="4646"/>
                    <a:pt x="12017" y="3055"/>
                    <a:pt x="10819" y="1857"/>
                  </a:cubicBezTo>
                  <a:cubicBezTo>
                    <a:pt x="9623" y="661"/>
                    <a:pt x="8032" y="1"/>
                    <a:pt x="6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3487650" y="2910950"/>
              <a:ext cx="118675" cy="37700"/>
            </a:xfrm>
            <a:custGeom>
              <a:avLst/>
              <a:gdLst/>
              <a:ahLst/>
              <a:cxnLst/>
              <a:rect l="l" t="t" r="r" b="b"/>
              <a:pathLst>
                <a:path w="4747" h="1508" extrusionOk="0">
                  <a:moveTo>
                    <a:pt x="526" y="0"/>
                  </a:moveTo>
                  <a:lnTo>
                    <a:pt x="0" y="526"/>
                  </a:lnTo>
                  <a:cubicBezTo>
                    <a:pt x="634" y="1159"/>
                    <a:pt x="1477" y="1507"/>
                    <a:pt x="2372" y="1507"/>
                  </a:cubicBezTo>
                  <a:cubicBezTo>
                    <a:pt x="3270" y="1507"/>
                    <a:pt x="4113" y="1159"/>
                    <a:pt x="4746" y="526"/>
                  </a:cubicBezTo>
                  <a:lnTo>
                    <a:pt x="4221" y="0"/>
                  </a:lnTo>
                  <a:cubicBezTo>
                    <a:pt x="3728" y="493"/>
                    <a:pt x="3071" y="766"/>
                    <a:pt x="2374" y="766"/>
                  </a:cubicBezTo>
                  <a:cubicBezTo>
                    <a:pt x="1676" y="766"/>
                    <a:pt x="1021" y="494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47"/>
          <p:cNvSpPr/>
          <p:nvPr/>
        </p:nvSpPr>
        <p:spPr>
          <a:xfrm>
            <a:off x="3467198" y="2510528"/>
            <a:ext cx="328689" cy="328663"/>
          </a:xfrm>
          <a:custGeom>
            <a:avLst/>
            <a:gdLst/>
            <a:ahLst/>
            <a:cxnLst/>
            <a:rect l="l" t="t" r="r" b="b"/>
            <a:pathLst>
              <a:path w="12676" h="12675" extrusionOk="0">
                <a:moveTo>
                  <a:pt x="5976" y="1512"/>
                </a:moveTo>
                <a:lnTo>
                  <a:pt x="5976" y="2263"/>
                </a:lnTo>
                <a:cubicBezTo>
                  <a:pt x="4010" y="2440"/>
                  <a:pt x="2441" y="4009"/>
                  <a:pt x="2264" y="5975"/>
                </a:cubicBezTo>
                <a:lnTo>
                  <a:pt x="1513" y="5975"/>
                </a:lnTo>
                <a:cubicBezTo>
                  <a:pt x="1692" y="3596"/>
                  <a:pt x="3597" y="1692"/>
                  <a:pt x="5976" y="1512"/>
                </a:cubicBezTo>
                <a:close/>
                <a:moveTo>
                  <a:pt x="6703" y="1512"/>
                </a:moveTo>
                <a:cubicBezTo>
                  <a:pt x="9080" y="1692"/>
                  <a:pt x="10985" y="3596"/>
                  <a:pt x="11165" y="5975"/>
                </a:cubicBezTo>
                <a:lnTo>
                  <a:pt x="10414" y="5975"/>
                </a:lnTo>
                <a:cubicBezTo>
                  <a:pt x="10237" y="4009"/>
                  <a:pt x="8668" y="2440"/>
                  <a:pt x="6703" y="2263"/>
                </a:cubicBezTo>
                <a:lnTo>
                  <a:pt x="6703" y="1512"/>
                </a:lnTo>
                <a:close/>
                <a:moveTo>
                  <a:pt x="6339" y="5219"/>
                </a:moveTo>
                <a:cubicBezTo>
                  <a:pt x="6750" y="5219"/>
                  <a:pt x="7085" y="5554"/>
                  <a:pt x="7085" y="5965"/>
                </a:cubicBezTo>
                <a:cubicBezTo>
                  <a:pt x="7085" y="6373"/>
                  <a:pt x="6758" y="6705"/>
                  <a:pt x="6351" y="6713"/>
                </a:cubicBezTo>
                <a:lnTo>
                  <a:pt x="6325" y="6713"/>
                </a:lnTo>
                <a:cubicBezTo>
                  <a:pt x="5919" y="6705"/>
                  <a:pt x="5591" y="6373"/>
                  <a:pt x="5591" y="5965"/>
                </a:cubicBezTo>
                <a:cubicBezTo>
                  <a:pt x="5591" y="5554"/>
                  <a:pt x="5927" y="5219"/>
                  <a:pt x="6339" y="5219"/>
                </a:cubicBezTo>
                <a:close/>
                <a:moveTo>
                  <a:pt x="6702" y="3000"/>
                </a:moveTo>
                <a:cubicBezTo>
                  <a:pt x="8265" y="3171"/>
                  <a:pt x="9675" y="5974"/>
                  <a:pt x="9675" y="5974"/>
                </a:cubicBezTo>
                <a:lnTo>
                  <a:pt x="8946" y="5974"/>
                </a:lnTo>
                <a:lnTo>
                  <a:pt x="8946" y="6700"/>
                </a:lnTo>
                <a:lnTo>
                  <a:pt x="9670" y="6700"/>
                </a:lnTo>
                <a:lnTo>
                  <a:pt x="9670" y="6701"/>
                </a:lnTo>
                <a:cubicBezTo>
                  <a:pt x="9579" y="7519"/>
                  <a:pt x="9177" y="8248"/>
                  <a:pt x="8584" y="8772"/>
                </a:cubicBezTo>
                <a:cubicBezTo>
                  <a:pt x="8536" y="7998"/>
                  <a:pt x="8077" y="7329"/>
                  <a:pt x="7418" y="6973"/>
                </a:cubicBezTo>
                <a:cubicBezTo>
                  <a:pt x="7702" y="6679"/>
                  <a:pt x="7865" y="6268"/>
                  <a:pt x="7818" y="5822"/>
                </a:cubicBezTo>
                <a:cubicBezTo>
                  <a:pt x="7745" y="5125"/>
                  <a:pt x="7174" y="4584"/>
                  <a:pt x="6476" y="4521"/>
                </a:cubicBezTo>
                <a:cubicBezTo>
                  <a:pt x="6430" y="4517"/>
                  <a:pt x="6383" y="4515"/>
                  <a:pt x="6338" y="4515"/>
                </a:cubicBezTo>
                <a:cubicBezTo>
                  <a:pt x="5518" y="4515"/>
                  <a:pt x="4850" y="5169"/>
                  <a:pt x="4850" y="5972"/>
                </a:cubicBezTo>
                <a:cubicBezTo>
                  <a:pt x="4850" y="6359"/>
                  <a:pt x="5007" y="6711"/>
                  <a:pt x="5258" y="6972"/>
                </a:cubicBezTo>
                <a:cubicBezTo>
                  <a:pt x="4599" y="7327"/>
                  <a:pt x="4140" y="7995"/>
                  <a:pt x="4091" y="8771"/>
                </a:cubicBezTo>
                <a:cubicBezTo>
                  <a:pt x="3498" y="8247"/>
                  <a:pt x="3099" y="7518"/>
                  <a:pt x="3008" y="6700"/>
                </a:cubicBezTo>
                <a:lnTo>
                  <a:pt x="3731" y="6700"/>
                </a:lnTo>
                <a:lnTo>
                  <a:pt x="3731" y="5974"/>
                </a:lnTo>
                <a:lnTo>
                  <a:pt x="3001" y="5974"/>
                </a:lnTo>
                <a:cubicBezTo>
                  <a:pt x="3001" y="5974"/>
                  <a:pt x="4413" y="3171"/>
                  <a:pt x="5976" y="3000"/>
                </a:cubicBezTo>
                <a:lnTo>
                  <a:pt x="5976" y="3729"/>
                </a:lnTo>
                <a:lnTo>
                  <a:pt x="6702" y="3729"/>
                </a:lnTo>
                <a:lnTo>
                  <a:pt x="6702" y="3000"/>
                </a:lnTo>
                <a:close/>
                <a:moveTo>
                  <a:pt x="6349" y="7453"/>
                </a:moveTo>
                <a:cubicBezTo>
                  <a:pt x="7182" y="7458"/>
                  <a:pt x="7856" y="8136"/>
                  <a:pt x="7856" y="8970"/>
                </a:cubicBezTo>
                <a:lnTo>
                  <a:pt x="7856" y="9331"/>
                </a:lnTo>
                <a:cubicBezTo>
                  <a:pt x="7503" y="9508"/>
                  <a:pt x="7114" y="9626"/>
                  <a:pt x="6702" y="9671"/>
                </a:cubicBezTo>
                <a:lnTo>
                  <a:pt x="6702" y="8945"/>
                </a:lnTo>
                <a:lnTo>
                  <a:pt x="5976" y="8945"/>
                </a:lnTo>
                <a:lnTo>
                  <a:pt x="5976" y="9671"/>
                </a:lnTo>
                <a:cubicBezTo>
                  <a:pt x="5564" y="9626"/>
                  <a:pt x="5175" y="9508"/>
                  <a:pt x="4820" y="9331"/>
                </a:cubicBezTo>
                <a:lnTo>
                  <a:pt x="4820" y="8970"/>
                </a:lnTo>
                <a:cubicBezTo>
                  <a:pt x="4820" y="8136"/>
                  <a:pt x="5495" y="7458"/>
                  <a:pt x="6328" y="7453"/>
                </a:cubicBezTo>
                <a:close/>
                <a:moveTo>
                  <a:pt x="2263" y="6701"/>
                </a:moveTo>
                <a:cubicBezTo>
                  <a:pt x="2439" y="8666"/>
                  <a:pt x="4009" y="10235"/>
                  <a:pt x="5974" y="10412"/>
                </a:cubicBezTo>
                <a:lnTo>
                  <a:pt x="5974" y="11163"/>
                </a:lnTo>
                <a:cubicBezTo>
                  <a:pt x="3597" y="10984"/>
                  <a:pt x="1692" y="9080"/>
                  <a:pt x="1511" y="6701"/>
                </a:cubicBezTo>
                <a:close/>
                <a:moveTo>
                  <a:pt x="11164" y="6703"/>
                </a:moveTo>
                <a:cubicBezTo>
                  <a:pt x="10985" y="9080"/>
                  <a:pt x="9080" y="10984"/>
                  <a:pt x="6702" y="11165"/>
                </a:cubicBezTo>
                <a:lnTo>
                  <a:pt x="6702" y="10413"/>
                </a:lnTo>
                <a:cubicBezTo>
                  <a:pt x="8667" y="10237"/>
                  <a:pt x="10236" y="8667"/>
                  <a:pt x="10413" y="6703"/>
                </a:cubicBezTo>
                <a:close/>
                <a:moveTo>
                  <a:pt x="5976" y="1"/>
                </a:moveTo>
                <a:lnTo>
                  <a:pt x="5976" y="758"/>
                </a:lnTo>
                <a:cubicBezTo>
                  <a:pt x="5976" y="758"/>
                  <a:pt x="3352" y="1414"/>
                  <a:pt x="2385" y="2384"/>
                </a:cubicBezTo>
                <a:cubicBezTo>
                  <a:pt x="1417" y="3353"/>
                  <a:pt x="847" y="4612"/>
                  <a:pt x="759" y="5975"/>
                </a:cubicBezTo>
                <a:lnTo>
                  <a:pt x="1" y="5975"/>
                </a:lnTo>
                <a:lnTo>
                  <a:pt x="1" y="6701"/>
                </a:lnTo>
                <a:lnTo>
                  <a:pt x="759" y="6701"/>
                </a:lnTo>
                <a:cubicBezTo>
                  <a:pt x="759" y="6701"/>
                  <a:pt x="1415" y="9325"/>
                  <a:pt x="2385" y="10292"/>
                </a:cubicBezTo>
                <a:cubicBezTo>
                  <a:pt x="3354" y="11259"/>
                  <a:pt x="4613" y="11829"/>
                  <a:pt x="5976" y="11917"/>
                </a:cubicBezTo>
                <a:lnTo>
                  <a:pt x="5976" y="12675"/>
                </a:lnTo>
                <a:lnTo>
                  <a:pt x="6702" y="12675"/>
                </a:lnTo>
                <a:lnTo>
                  <a:pt x="6702" y="11917"/>
                </a:lnTo>
                <a:cubicBezTo>
                  <a:pt x="6702" y="11917"/>
                  <a:pt x="9325" y="11261"/>
                  <a:pt x="10293" y="10292"/>
                </a:cubicBezTo>
                <a:cubicBezTo>
                  <a:pt x="11260" y="9323"/>
                  <a:pt x="11830" y="8063"/>
                  <a:pt x="11919" y="6701"/>
                </a:cubicBezTo>
                <a:lnTo>
                  <a:pt x="12676" y="6701"/>
                </a:lnTo>
                <a:lnTo>
                  <a:pt x="12676" y="5975"/>
                </a:lnTo>
                <a:lnTo>
                  <a:pt x="11919" y="5975"/>
                </a:lnTo>
                <a:cubicBezTo>
                  <a:pt x="11919" y="5975"/>
                  <a:pt x="11261" y="3352"/>
                  <a:pt x="10293" y="2384"/>
                </a:cubicBezTo>
                <a:cubicBezTo>
                  <a:pt x="9324" y="1417"/>
                  <a:pt x="8064" y="846"/>
                  <a:pt x="6702" y="758"/>
                </a:cubicBezTo>
                <a:lnTo>
                  <a:pt x="670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" name="Google Shape;790;p47"/>
          <p:cNvGrpSpPr/>
          <p:nvPr/>
        </p:nvGrpSpPr>
        <p:grpSpPr>
          <a:xfrm>
            <a:off x="7533699" y="2510520"/>
            <a:ext cx="328715" cy="328689"/>
            <a:chOff x="1268100" y="3210950"/>
            <a:chExt cx="316925" cy="316900"/>
          </a:xfrm>
        </p:grpSpPr>
        <p:sp>
          <p:nvSpPr>
            <p:cNvPr id="791" name="Google Shape;791;p47"/>
            <p:cNvSpPr/>
            <p:nvPr/>
          </p:nvSpPr>
          <p:spPr>
            <a:xfrm>
              <a:off x="1268100" y="3210950"/>
              <a:ext cx="316925" cy="316900"/>
            </a:xfrm>
            <a:custGeom>
              <a:avLst/>
              <a:gdLst/>
              <a:ahLst/>
              <a:cxnLst/>
              <a:rect l="l" t="t" r="r" b="b"/>
              <a:pathLst>
                <a:path w="12677" h="12676" extrusionOk="0">
                  <a:moveTo>
                    <a:pt x="6700" y="757"/>
                  </a:moveTo>
                  <a:cubicBezTo>
                    <a:pt x="7439" y="805"/>
                    <a:pt x="8149" y="995"/>
                    <a:pt x="8800" y="1316"/>
                  </a:cubicBezTo>
                  <a:lnTo>
                    <a:pt x="8049" y="2617"/>
                  </a:lnTo>
                  <a:cubicBezTo>
                    <a:pt x="7633" y="2426"/>
                    <a:pt x="7179" y="2300"/>
                    <a:pt x="6700" y="2257"/>
                  </a:cubicBezTo>
                  <a:lnTo>
                    <a:pt x="6700" y="757"/>
                  </a:lnTo>
                  <a:close/>
                  <a:moveTo>
                    <a:pt x="5974" y="758"/>
                  </a:moveTo>
                  <a:lnTo>
                    <a:pt x="5974" y="2257"/>
                  </a:lnTo>
                  <a:cubicBezTo>
                    <a:pt x="5497" y="2300"/>
                    <a:pt x="5042" y="2425"/>
                    <a:pt x="4625" y="2619"/>
                  </a:cubicBezTo>
                  <a:lnTo>
                    <a:pt x="3874" y="1318"/>
                  </a:lnTo>
                  <a:cubicBezTo>
                    <a:pt x="4524" y="996"/>
                    <a:pt x="5235" y="805"/>
                    <a:pt x="5974" y="758"/>
                  </a:cubicBezTo>
                  <a:close/>
                  <a:moveTo>
                    <a:pt x="3224" y="1691"/>
                  </a:moveTo>
                  <a:lnTo>
                    <a:pt x="3976" y="2991"/>
                  </a:lnTo>
                  <a:cubicBezTo>
                    <a:pt x="3594" y="3261"/>
                    <a:pt x="3260" y="3595"/>
                    <a:pt x="2988" y="3978"/>
                  </a:cubicBezTo>
                  <a:lnTo>
                    <a:pt x="1688" y="3227"/>
                  </a:lnTo>
                  <a:cubicBezTo>
                    <a:pt x="1889" y="2926"/>
                    <a:pt x="2121" y="2644"/>
                    <a:pt x="2382" y="2384"/>
                  </a:cubicBezTo>
                  <a:cubicBezTo>
                    <a:pt x="2642" y="2123"/>
                    <a:pt x="2924" y="1891"/>
                    <a:pt x="3224" y="1691"/>
                  </a:cubicBezTo>
                  <a:close/>
                  <a:moveTo>
                    <a:pt x="9451" y="1691"/>
                  </a:moveTo>
                  <a:cubicBezTo>
                    <a:pt x="9750" y="1892"/>
                    <a:pt x="10033" y="2123"/>
                    <a:pt x="10294" y="2385"/>
                  </a:cubicBezTo>
                  <a:cubicBezTo>
                    <a:pt x="10555" y="2644"/>
                    <a:pt x="10787" y="2926"/>
                    <a:pt x="10988" y="3227"/>
                  </a:cubicBezTo>
                  <a:lnTo>
                    <a:pt x="9687" y="3978"/>
                  </a:lnTo>
                  <a:cubicBezTo>
                    <a:pt x="9417" y="3595"/>
                    <a:pt x="9082" y="3262"/>
                    <a:pt x="8699" y="2991"/>
                  </a:cubicBezTo>
                  <a:lnTo>
                    <a:pt x="9451" y="1691"/>
                  </a:lnTo>
                  <a:close/>
                  <a:moveTo>
                    <a:pt x="1315" y="3876"/>
                  </a:moveTo>
                  <a:lnTo>
                    <a:pt x="2615" y="4628"/>
                  </a:lnTo>
                  <a:cubicBezTo>
                    <a:pt x="2422" y="5045"/>
                    <a:pt x="2298" y="5500"/>
                    <a:pt x="2254" y="5977"/>
                  </a:cubicBezTo>
                  <a:lnTo>
                    <a:pt x="754" y="5977"/>
                  </a:lnTo>
                  <a:cubicBezTo>
                    <a:pt x="803" y="5239"/>
                    <a:pt x="994" y="4529"/>
                    <a:pt x="1315" y="3876"/>
                  </a:cubicBezTo>
                  <a:close/>
                  <a:moveTo>
                    <a:pt x="11360" y="3877"/>
                  </a:moveTo>
                  <a:cubicBezTo>
                    <a:pt x="11681" y="4528"/>
                    <a:pt x="11871" y="5238"/>
                    <a:pt x="11919" y="5977"/>
                  </a:cubicBezTo>
                  <a:lnTo>
                    <a:pt x="10422" y="5977"/>
                  </a:lnTo>
                  <a:cubicBezTo>
                    <a:pt x="10378" y="5500"/>
                    <a:pt x="10254" y="5045"/>
                    <a:pt x="10060" y="4628"/>
                  </a:cubicBezTo>
                  <a:lnTo>
                    <a:pt x="11360" y="3877"/>
                  </a:lnTo>
                  <a:close/>
                  <a:moveTo>
                    <a:pt x="2254" y="6703"/>
                  </a:moveTo>
                  <a:lnTo>
                    <a:pt x="2254" y="6704"/>
                  </a:lnTo>
                  <a:cubicBezTo>
                    <a:pt x="2298" y="7180"/>
                    <a:pt x="2422" y="7635"/>
                    <a:pt x="2616" y="8053"/>
                  </a:cubicBezTo>
                  <a:lnTo>
                    <a:pt x="1316" y="8804"/>
                  </a:lnTo>
                  <a:cubicBezTo>
                    <a:pt x="995" y="8153"/>
                    <a:pt x="804" y="7442"/>
                    <a:pt x="757" y="6703"/>
                  </a:cubicBezTo>
                  <a:close/>
                  <a:moveTo>
                    <a:pt x="11921" y="6704"/>
                  </a:moveTo>
                  <a:cubicBezTo>
                    <a:pt x="11872" y="7441"/>
                    <a:pt x="11682" y="8152"/>
                    <a:pt x="11361" y="8804"/>
                  </a:cubicBezTo>
                  <a:lnTo>
                    <a:pt x="10061" y="8053"/>
                  </a:lnTo>
                  <a:cubicBezTo>
                    <a:pt x="10254" y="7635"/>
                    <a:pt x="10378" y="7180"/>
                    <a:pt x="10422" y="6704"/>
                  </a:cubicBezTo>
                  <a:close/>
                  <a:moveTo>
                    <a:pt x="6337" y="2983"/>
                  </a:moveTo>
                  <a:cubicBezTo>
                    <a:pt x="8189" y="2983"/>
                    <a:pt x="9695" y="4489"/>
                    <a:pt x="9695" y="6340"/>
                  </a:cubicBezTo>
                  <a:cubicBezTo>
                    <a:pt x="9695" y="8191"/>
                    <a:pt x="8190" y="9697"/>
                    <a:pt x="6337" y="9697"/>
                  </a:cubicBezTo>
                  <a:cubicBezTo>
                    <a:pt x="4486" y="9697"/>
                    <a:pt x="2980" y="8191"/>
                    <a:pt x="2980" y="6340"/>
                  </a:cubicBezTo>
                  <a:cubicBezTo>
                    <a:pt x="2980" y="4489"/>
                    <a:pt x="4486" y="2983"/>
                    <a:pt x="6337" y="2983"/>
                  </a:cubicBezTo>
                  <a:close/>
                  <a:moveTo>
                    <a:pt x="2987" y="8703"/>
                  </a:moveTo>
                  <a:cubicBezTo>
                    <a:pt x="3258" y="9086"/>
                    <a:pt x="3592" y="9418"/>
                    <a:pt x="3974" y="9690"/>
                  </a:cubicBezTo>
                  <a:lnTo>
                    <a:pt x="3223" y="10991"/>
                  </a:lnTo>
                  <a:cubicBezTo>
                    <a:pt x="2924" y="10789"/>
                    <a:pt x="2641" y="10558"/>
                    <a:pt x="2380" y="10296"/>
                  </a:cubicBezTo>
                  <a:cubicBezTo>
                    <a:pt x="2121" y="10035"/>
                    <a:pt x="1889" y="9753"/>
                    <a:pt x="1687" y="9454"/>
                  </a:cubicBezTo>
                  <a:lnTo>
                    <a:pt x="2987" y="8703"/>
                  </a:lnTo>
                  <a:close/>
                  <a:moveTo>
                    <a:pt x="9687" y="8703"/>
                  </a:moveTo>
                  <a:lnTo>
                    <a:pt x="10988" y="9454"/>
                  </a:lnTo>
                  <a:cubicBezTo>
                    <a:pt x="10787" y="9753"/>
                    <a:pt x="10555" y="10035"/>
                    <a:pt x="10294" y="10297"/>
                  </a:cubicBezTo>
                  <a:cubicBezTo>
                    <a:pt x="10032" y="10558"/>
                    <a:pt x="9751" y="10790"/>
                    <a:pt x="9451" y="10991"/>
                  </a:cubicBezTo>
                  <a:lnTo>
                    <a:pt x="8699" y="9690"/>
                  </a:lnTo>
                  <a:cubicBezTo>
                    <a:pt x="9082" y="9419"/>
                    <a:pt x="9416" y="9086"/>
                    <a:pt x="9687" y="8703"/>
                  </a:cubicBezTo>
                  <a:close/>
                  <a:moveTo>
                    <a:pt x="8049" y="10061"/>
                  </a:moveTo>
                  <a:lnTo>
                    <a:pt x="8800" y="11362"/>
                  </a:lnTo>
                  <a:cubicBezTo>
                    <a:pt x="8150" y="11683"/>
                    <a:pt x="7440" y="11873"/>
                    <a:pt x="6700" y="11922"/>
                  </a:cubicBezTo>
                  <a:lnTo>
                    <a:pt x="6700" y="10423"/>
                  </a:lnTo>
                  <a:cubicBezTo>
                    <a:pt x="7178" y="10380"/>
                    <a:pt x="7633" y="10255"/>
                    <a:pt x="8049" y="10061"/>
                  </a:cubicBezTo>
                  <a:close/>
                  <a:moveTo>
                    <a:pt x="4625" y="10062"/>
                  </a:moveTo>
                  <a:cubicBezTo>
                    <a:pt x="5043" y="10255"/>
                    <a:pt x="5497" y="10381"/>
                    <a:pt x="5974" y="10423"/>
                  </a:cubicBezTo>
                  <a:lnTo>
                    <a:pt x="5974" y="11923"/>
                  </a:lnTo>
                  <a:cubicBezTo>
                    <a:pt x="5236" y="11874"/>
                    <a:pt x="4525" y="11684"/>
                    <a:pt x="3874" y="11363"/>
                  </a:cubicBezTo>
                  <a:lnTo>
                    <a:pt x="4625" y="10062"/>
                  </a:lnTo>
                  <a:close/>
                  <a:moveTo>
                    <a:pt x="6338" y="1"/>
                  </a:moveTo>
                  <a:cubicBezTo>
                    <a:pt x="4646" y="1"/>
                    <a:pt x="3055" y="661"/>
                    <a:pt x="1857" y="1857"/>
                  </a:cubicBezTo>
                  <a:cubicBezTo>
                    <a:pt x="660" y="3055"/>
                    <a:pt x="0" y="4646"/>
                    <a:pt x="0" y="6339"/>
                  </a:cubicBezTo>
                  <a:cubicBezTo>
                    <a:pt x="0" y="8032"/>
                    <a:pt x="660" y="9623"/>
                    <a:pt x="1858" y="10820"/>
                  </a:cubicBezTo>
                  <a:cubicBezTo>
                    <a:pt x="3055" y="12017"/>
                    <a:pt x="4646" y="12676"/>
                    <a:pt x="6338" y="12676"/>
                  </a:cubicBezTo>
                  <a:cubicBezTo>
                    <a:pt x="8031" y="12676"/>
                    <a:pt x="9622" y="12017"/>
                    <a:pt x="10819" y="10820"/>
                  </a:cubicBezTo>
                  <a:cubicBezTo>
                    <a:pt x="12017" y="9623"/>
                    <a:pt x="12676" y="8032"/>
                    <a:pt x="12676" y="6339"/>
                  </a:cubicBezTo>
                  <a:cubicBezTo>
                    <a:pt x="12677" y="4648"/>
                    <a:pt x="12017" y="3056"/>
                    <a:pt x="10819" y="1857"/>
                  </a:cubicBezTo>
                  <a:cubicBezTo>
                    <a:pt x="9622" y="661"/>
                    <a:pt x="8031" y="1"/>
                    <a:pt x="6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1379950" y="3322875"/>
              <a:ext cx="93175" cy="93175"/>
            </a:xfrm>
            <a:custGeom>
              <a:avLst/>
              <a:gdLst/>
              <a:ahLst/>
              <a:cxnLst/>
              <a:rect l="l" t="t" r="r" b="b"/>
              <a:pathLst>
                <a:path w="3727" h="3727" extrusionOk="0">
                  <a:moveTo>
                    <a:pt x="1863" y="741"/>
                  </a:moveTo>
                  <a:cubicBezTo>
                    <a:pt x="2481" y="741"/>
                    <a:pt x="2982" y="1243"/>
                    <a:pt x="2982" y="1862"/>
                  </a:cubicBezTo>
                  <a:cubicBezTo>
                    <a:pt x="2982" y="2481"/>
                    <a:pt x="2482" y="2983"/>
                    <a:pt x="1863" y="2983"/>
                  </a:cubicBezTo>
                  <a:cubicBezTo>
                    <a:pt x="1246" y="2983"/>
                    <a:pt x="742" y="2481"/>
                    <a:pt x="742" y="1862"/>
                  </a:cubicBezTo>
                  <a:cubicBezTo>
                    <a:pt x="742" y="1243"/>
                    <a:pt x="1245" y="741"/>
                    <a:pt x="1863" y="741"/>
                  </a:cubicBezTo>
                  <a:close/>
                  <a:moveTo>
                    <a:pt x="1863" y="0"/>
                  </a:moveTo>
                  <a:cubicBezTo>
                    <a:pt x="836" y="0"/>
                    <a:pt x="1" y="835"/>
                    <a:pt x="1" y="1863"/>
                  </a:cubicBezTo>
                  <a:cubicBezTo>
                    <a:pt x="1" y="2891"/>
                    <a:pt x="836" y="3727"/>
                    <a:pt x="1863" y="3727"/>
                  </a:cubicBezTo>
                  <a:cubicBezTo>
                    <a:pt x="2891" y="3727"/>
                    <a:pt x="3726" y="2891"/>
                    <a:pt x="3726" y="1863"/>
                  </a:cubicBezTo>
                  <a:cubicBezTo>
                    <a:pt x="3726" y="835"/>
                    <a:pt x="2891" y="0"/>
                    <a:pt x="1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93" name="Google Shape;793;p47"/>
          <p:cNvCxnSpPr>
            <a:stCxn id="778" idx="3"/>
            <a:endCxn id="779" idx="1"/>
          </p:cNvCxnSpPr>
          <p:nvPr/>
        </p:nvCxnSpPr>
        <p:spPr>
          <a:xfrm>
            <a:off x="1834425" y="2674863"/>
            <a:ext cx="140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47"/>
          <p:cNvCxnSpPr>
            <a:stCxn id="779" idx="3"/>
            <a:endCxn id="780" idx="1"/>
          </p:cNvCxnSpPr>
          <p:nvPr/>
        </p:nvCxnSpPr>
        <p:spPr>
          <a:xfrm>
            <a:off x="4020042" y="2674863"/>
            <a:ext cx="1256400" cy="6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Google Shape;795;p47"/>
          <p:cNvCxnSpPr>
            <a:stCxn id="780" idx="3"/>
            <a:endCxn id="781" idx="1"/>
          </p:cNvCxnSpPr>
          <p:nvPr/>
        </p:nvCxnSpPr>
        <p:spPr>
          <a:xfrm>
            <a:off x="6053299" y="2674863"/>
            <a:ext cx="1256400" cy="6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6" name="Google Shape;796;p47"/>
          <p:cNvSpPr txBox="1"/>
          <p:nvPr/>
        </p:nvSpPr>
        <p:spPr>
          <a:xfrm>
            <a:off x="5950970" y="1463500"/>
            <a:ext cx="242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привлечения инвестиций в компанию</a:t>
            </a:r>
            <a:endParaRPr sz="2000"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97" name="Google Shape;797;p47"/>
          <p:cNvSpPr txBox="1"/>
          <p:nvPr/>
        </p:nvSpPr>
        <p:spPr>
          <a:xfrm>
            <a:off x="1758825" y="1463500"/>
            <a:ext cx="3323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определения стоимости франшизы</a:t>
            </a:r>
            <a:endParaRPr sz="2000"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98" name="Google Shape;798;p47"/>
          <p:cNvCxnSpPr>
            <a:stCxn id="778" idx="2"/>
            <a:endCxn id="776" idx="0"/>
          </p:cNvCxnSpPr>
          <p:nvPr/>
        </p:nvCxnSpPr>
        <p:spPr>
          <a:xfrm rot="-5400000" flipH="1">
            <a:off x="1391925" y="2930763"/>
            <a:ext cx="524700" cy="4167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9" name="Google Shape;799;p47"/>
          <p:cNvCxnSpPr>
            <a:stCxn id="797" idx="2"/>
            <a:endCxn id="779" idx="0"/>
          </p:cNvCxnSpPr>
          <p:nvPr/>
        </p:nvCxnSpPr>
        <p:spPr>
          <a:xfrm rot="-5400000" flipH="1">
            <a:off x="3263625" y="2105050"/>
            <a:ext cx="524700" cy="2112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0" name="Google Shape;800;p47"/>
          <p:cNvCxnSpPr>
            <a:stCxn id="780" idx="2"/>
            <a:endCxn id="777" idx="0"/>
          </p:cNvCxnSpPr>
          <p:nvPr/>
        </p:nvCxnSpPr>
        <p:spPr>
          <a:xfrm rot="5400000">
            <a:off x="5103049" y="2920413"/>
            <a:ext cx="605400" cy="5181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1" name="Google Shape;801;p47"/>
          <p:cNvCxnSpPr>
            <a:stCxn id="796" idx="2"/>
            <a:endCxn id="781" idx="0"/>
          </p:cNvCxnSpPr>
          <p:nvPr/>
        </p:nvCxnSpPr>
        <p:spPr>
          <a:xfrm rot="-5400000" flipH="1">
            <a:off x="7168970" y="1943950"/>
            <a:ext cx="524700" cy="5334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2" name="Google Shape;802;p47"/>
          <p:cNvCxnSpPr>
            <a:stCxn id="781" idx="2"/>
            <a:endCxn id="775" idx="0"/>
          </p:cNvCxnSpPr>
          <p:nvPr/>
        </p:nvCxnSpPr>
        <p:spPr>
          <a:xfrm rot="-5400000" flipH="1">
            <a:off x="7541157" y="3033663"/>
            <a:ext cx="524700" cy="2109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03" name="Google Shape;803;p47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7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7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7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8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8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8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8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8"/>
          <p:cNvSpPr/>
          <p:nvPr/>
        </p:nvSpPr>
        <p:spPr>
          <a:xfrm>
            <a:off x="7767788" y="50523"/>
            <a:ext cx="940800" cy="941100"/>
          </a:xfrm>
          <a:prstGeom prst="star12">
            <a:avLst>
              <a:gd name="adj" fmla="val 196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8"/>
          <p:cNvSpPr/>
          <p:nvPr/>
        </p:nvSpPr>
        <p:spPr>
          <a:xfrm>
            <a:off x="-1300500" y="4086725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8"/>
          <p:cNvSpPr txBox="1"/>
          <p:nvPr/>
        </p:nvSpPr>
        <p:spPr>
          <a:xfrm>
            <a:off x="651600" y="991625"/>
            <a:ext cx="7840800" cy="2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При оценке товарного знака учитываются такие факторы, как:</a:t>
            </a:r>
            <a:endParaRPr sz="1800" b="1">
              <a:solidFill>
                <a:srgbClr val="33333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– узнаваемость товарного знака;</a:t>
            </a:r>
            <a:br>
              <a:rPr lang="en" sz="16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1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– рыночная доля;</a:t>
            </a:r>
            <a:br>
              <a:rPr lang="en" sz="16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16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– наличие зарегистрированных лицензий и соглашений о франчайзинге;</a:t>
            </a:r>
            <a:br>
              <a:rPr lang="en" sz="16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1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– история использования товарного знака;</a:t>
            </a:r>
            <a:br>
              <a:rPr lang="en" sz="1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16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– перспективы развития рынка для данного товарного знака;</a:t>
            </a:r>
            <a:br>
              <a:rPr lang="en" sz="16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1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– конкурентная среда;</a:t>
            </a:r>
            <a:br>
              <a:rPr lang="en" sz="1600" b="1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16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– затраты на поддержание и развитие товарного знака.</a:t>
            </a:r>
            <a:endParaRPr sz="16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9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9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9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9"/>
          <p:cNvSpPr txBox="1"/>
          <p:nvPr/>
        </p:nvSpPr>
        <p:spPr>
          <a:xfrm>
            <a:off x="611250" y="1579050"/>
            <a:ext cx="7921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Ubuntu"/>
                <a:ea typeface="Ubuntu"/>
                <a:cs typeface="Ubuntu"/>
                <a:sym typeface="Ubuntu"/>
              </a:rPr>
              <a:t>В условиях цифровизации </a:t>
            </a:r>
            <a:r>
              <a:rPr lang="en" sz="21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товарный знак </a:t>
            </a:r>
            <a:r>
              <a:rPr lang="en" sz="2100" b="1">
                <a:latin typeface="Ubuntu"/>
                <a:ea typeface="Ubuntu"/>
                <a:cs typeface="Ubuntu"/>
                <a:sym typeface="Ubuntu"/>
              </a:rPr>
              <a:t>становится все более важным элементом бизнеса. </a:t>
            </a:r>
            <a:endParaRPr sz="21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Ubuntu"/>
                <a:ea typeface="Ubuntu"/>
                <a:cs typeface="Ubuntu"/>
                <a:sym typeface="Ubuntu"/>
              </a:rPr>
              <a:t>Он помогает </a:t>
            </a:r>
            <a:r>
              <a:rPr lang="en" sz="21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защитить интеллектуальную собственность компании</a:t>
            </a:r>
            <a:r>
              <a:rPr lang="en" sz="2100" b="1">
                <a:latin typeface="Ubuntu"/>
                <a:ea typeface="Ubuntu"/>
                <a:cs typeface="Ubuntu"/>
                <a:sym typeface="Ubuntu"/>
              </a:rPr>
              <a:t> и способствует ее </a:t>
            </a:r>
            <a:r>
              <a:rPr lang="en" sz="21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узнаваемости</a:t>
            </a:r>
            <a:r>
              <a:rPr lang="en" sz="2100" b="1">
                <a:latin typeface="Ubuntu"/>
                <a:ea typeface="Ubuntu"/>
                <a:cs typeface="Ubuntu"/>
                <a:sym typeface="Ubuntu"/>
              </a:rPr>
              <a:t> на рынке. </a:t>
            </a:r>
            <a:endParaRPr sz="2100" b="1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9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9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9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9"/>
          <p:cNvSpPr txBox="1"/>
          <p:nvPr/>
        </p:nvSpPr>
        <p:spPr>
          <a:xfrm>
            <a:off x="611250" y="1579050"/>
            <a:ext cx="7921500" cy="24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Пиратство</a:t>
            </a:r>
            <a:r>
              <a:rPr lang="ru-RU" sz="2100" b="1" dirty="0">
                <a:latin typeface="Ubuntu"/>
                <a:ea typeface="Ubuntu"/>
                <a:cs typeface="Ubuntu"/>
                <a:sym typeface="Ubuntu"/>
              </a:rPr>
              <a:t> - незаконный сбыт копий компьютерных программ и игр, музыки, фильмов и т.д. с целью получения выгоды. Но применяется термин и шире, для обозначения любого нарушения авторского права (взлом, хранение, распространение, в том числе, перепродажа легально приобретенной копии, несанкционированная передача).</a:t>
            </a:r>
            <a:endParaRPr sz="2100" b="1" dirty="0"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16526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8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8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8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8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8"/>
          <p:cNvSpPr/>
          <p:nvPr/>
        </p:nvSpPr>
        <p:spPr>
          <a:xfrm>
            <a:off x="7767788" y="50523"/>
            <a:ext cx="940800" cy="941100"/>
          </a:xfrm>
          <a:prstGeom prst="star12">
            <a:avLst>
              <a:gd name="adj" fmla="val 196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8"/>
          <p:cNvSpPr/>
          <p:nvPr/>
        </p:nvSpPr>
        <p:spPr>
          <a:xfrm>
            <a:off x="-1300500" y="4086725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8"/>
          <p:cNvSpPr txBox="1"/>
          <p:nvPr/>
        </p:nvSpPr>
        <p:spPr>
          <a:xfrm>
            <a:off x="651600" y="991625"/>
            <a:ext cx="7840800" cy="129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Плагиат</a:t>
            </a:r>
            <a:r>
              <a:rPr lang="ru-RU" sz="1800" b="1" dirty="0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 -  относится к категории правонарушений и представляет собой особую форму нарушения интеллектуальных прав, суть которого состоит в присвоении авторства на чужое произведение.</a:t>
            </a:r>
            <a:endParaRPr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854149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8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8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8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8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8"/>
          <p:cNvSpPr/>
          <p:nvPr/>
        </p:nvSpPr>
        <p:spPr>
          <a:xfrm>
            <a:off x="7767788" y="50523"/>
            <a:ext cx="940800" cy="941100"/>
          </a:xfrm>
          <a:prstGeom prst="star12">
            <a:avLst>
              <a:gd name="adj" fmla="val 196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8"/>
          <p:cNvSpPr/>
          <p:nvPr/>
        </p:nvSpPr>
        <p:spPr>
          <a:xfrm>
            <a:off x="-1300500" y="4086725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8"/>
          <p:cNvSpPr txBox="1"/>
          <p:nvPr/>
        </p:nvSpPr>
        <p:spPr>
          <a:xfrm>
            <a:off x="435412" y="109575"/>
            <a:ext cx="7840800" cy="388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33333"/>
                </a:solidFill>
                <a:latin typeface="Ubuntu"/>
                <a:ea typeface="Ubuntu"/>
                <a:cs typeface="Ubuntu"/>
                <a:sym typeface="Ubuntu"/>
              </a:rPr>
              <a:t>Объекты интеллектуальной собственности: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1) произведения науки, литературы и искусства; 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2) программы для электронных вычислительных машин (программы для ЭВМ);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3) базы данных; 		</a:t>
            </a:r>
            <a:r>
              <a:rPr lang="ru-RU" sz="12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4) исполнения;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5) фонограммы; 		6) сообщение в эфир или по кабелю радио- или телепередач;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7) изобретения; 		8) полезные модели;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9) промышленные образцы; 	10) селекционные достижения;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11) топологии интегральных микросхем; 12) секреты производства (ноу-хау);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13) фирменные наименования; 	14) товарные знаки и знаки обслуживания;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15) наименования мест происхождения товаров; 16) коммерческие обозначения.</a:t>
            </a:r>
            <a:endParaRPr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055734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8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8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8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8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8"/>
          <p:cNvSpPr/>
          <p:nvPr/>
        </p:nvSpPr>
        <p:spPr>
          <a:xfrm>
            <a:off x="7767788" y="50523"/>
            <a:ext cx="940800" cy="941100"/>
          </a:xfrm>
          <a:prstGeom prst="star12">
            <a:avLst>
              <a:gd name="adj" fmla="val 196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8"/>
          <p:cNvSpPr/>
          <p:nvPr/>
        </p:nvSpPr>
        <p:spPr>
          <a:xfrm>
            <a:off x="-1300500" y="4086725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8"/>
          <p:cNvSpPr txBox="1"/>
          <p:nvPr/>
        </p:nvSpPr>
        <p:spPr>
          <a:xfrm>
            <a:off x="435412" y="109575"/>
            <a:ext cx="7840800" cy="717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Способы защиты интеллектуальных прав</a:t>
            </a:r>
            <a:r>
              <a:rPr lang="en-US" sz="1600" b="1" dirty="0">
                <a:solidFill>
                  <a:schemeClr val="tx1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endParaRPr lang="ru-RU" sz="1600" b="1" dirty="0">
              <a:solidFill>
                <a:schemeClr val="tx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1) Административно-правовая защита интеллектуальной собственности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2) Гражданско-правовая защита интеллектуальной собственности</a:t>
            </a: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3) Уголовно-правовая защита интеллектуальной собственности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AutoNum type="arabicParenR"/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AutoNum type="arabicParenR"/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-RU"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255316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9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9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9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9"/>
          <p:cNvSpPr txBox="1"/>
          <p:nvPr/>
        </p:nvSpPr>
        <p:spPr>
          <a:xfrm>
            <a:off x="611250" y="1579050"/>
            <a:ext cx="79215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latin typeface="Ubuntu"/>
                <a:ea typeface="Ubuntu"/>
                <a:cs typeface="Ubuntu"/>
                <a:sym typeface="Ubuntu"/>
              </a:rPr>
              <a:t>Использование товарных знаков в составе цифровых продуктов.</a:t>
            </a:r>
            <a:endParaRPr sz="2100" b="1" dirty="0"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759630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9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9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9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9"/>
          <p:cNvSpPr txBox="1"/>
          <p:nvPr/>
        </p:nvSpPr>
        <p:spPr>
          <a:xfrm>
            <a:off x="611250" y="1579050"/>
            <a:ext cx="7921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latin typeface="Ubuntu"/>
                <a:ea typeface="Ubuntu"/>
                <a:cs typeface="Ubuntu"/>
                <a:sym typeface="Ubuntu"/>
              </a:rPr>
              <a:t>Товарные знаки в поисковых сервисах</a:t>
            </a:r>
            <a:endParaRPr sz="2100" b="1" dirty="0"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05669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9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9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9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9"/>
          <p:cNvSpPr txBox="1"/>
          <p:nvPr/>
        </p:nvSpPr>
        <p:spPr>
          <a:xfrm>
            <a:off x="611250" y="1579050"/>
            <a:ext cx="7921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latin typeface="Ubuntu"/>
                <a:ea typeface="Ubuntu"/>
                <a:cs typeface="Ubuntu"/>
                <a:sym typeface="Ubuntu"/>
              </a:rPr>
              <a:t>Товарные знаки в составе доменных имен. </a:t>
            </a:r>
            <a:endParaRPr sz="2100" b="1" dirty="0"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6395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>
            <a:spLocks noGrp="1"/>
          </p:cNvSpPr>
          <p:nvPr>
            <p:ph type="subTitle" idx="1"/>
          </p:nvPr>
        </p:nvSpPr>
        <p:spPr>
          <a:xfrm>
            <a:off x="361350" y="1407925"/>
            <a:ext cx="7693800" cy="14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4A4A"/>
                </a:solidFill>
                <a:latin typeface="Ubuntu"/>
                <a:ea typeface="Ubuntu"/>
                <a:cs typeface="Ubuntu"/>
                <a:sym typeface="Ubuntu"/>
              </a:rPr>
              <a:t>Возникают </a:t>
            </a:r>
            <a:r>
              <a:rPr lang="en" sz="17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новые типы товарных знаков</a:t>
            </a:r>
            <a:r>
              <a:rPr lang="en" sz="1700" b="1">
                <a:solidFill>
                  <a:srgbClr val="4A4A4A"/>
                </a:solidFill>
                <a:latin typeface="Ubuntu"/>
                <a:ea typeface="Ubuntu"/>
                <a:cs typeface="Ubuntu"/>
                <a:sym typeface="Ubuntu"/>
              </a:rPr>
              <a:t>, связанные с цифровыми технологиями и услугами, такие как приложения для мобильных устройств или облачные сервисы. </a:t>
            </a:r>
            <a:endParaRPr sz="1700" b="1">
              <a:solidFill>
                <a:srgbClr val="4A4A4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4A4A4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4A4A"/>
                </a:solidFill>
                <a:latin typeface="Ubuntu"/>
                <a:ea typeface="Ubuntu"/>
                <a:cs typeface="Ubuntu"/>
                <a:sym typeface="Ubuntu"/>
              </a:rPr>
              <a:t>Владельцам товарных знаков необходимо соблюдать </a:t>
            </a:r>
            <a:endParaRPr sz="1700" b="1">
              <a:solidFill>
                <a:srgbClr val="4A4A4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современные положения о защите интеллектуальной собственности</a:t>
            </a:r>
            <a:r>
              <a:rPr lang="en" sz="1700" b="1">
                <a:solidFill>
                  <a:srgbClr val="4A4A4A"/>
                </a:solidFill>
                <a:latin typeface="Ubuntu"/>
                <a:ea typeface="Ubuntu"/>
                <a:cs typeface="Ubuntu"/>
                <a:sym typeface="Ubuntu"/>
              </a:rPr>
              <a:t> и адаптировать свои стратегии к изменяющемуся цифровому ландшафту.</a:t>
            </a:r>
            <a:endParaRPr sz="1700" b="1">
              <a:solidFill>
                <a:srgbClr val="4A4A4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4A4A4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8" name="Google Shape;378;p30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0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0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0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0"/>
          <p:cNvSpPr/>
          <p:nvPr/>
        </p:nvSpPr>
        <p:spPr>
          <a:xfrm>
            <a:off x="-593650" y="606950"/>
            <a:ext cx="5173800" cy="31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/>
          <p:nvPr/>
        </p:nvSpPr>
        <p:spPr>
          <a:xfrm>
            <a:off x="7174438" y="-12"/>
            <a:ext cx="2762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1"/>
          <p:cNvSpPr txBox="1">
            <a:spLocks noGrp="1"/>
          </p:cNvSpPr>
          <p:nvPr>
            <p:ph type="subTitle" idx="3"/>
          </p:nvPr>
        </p:nvSpPr>
        <p:spPr>
          <a:xfrm>
            <a:off x="556400" y="1823775"/>
            <a:ext cx="2936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Регистрация товарных знаков</a:t>
            </a:r>
            <a:endParaRPr sz="1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9" name="Google Shape;389;p31"/>
          <p:cNvSpPr txBox="1">
            <a:spLocks noGrp="1"/>
          </p:cNvSpPr>
          <p:nvPr>
            <p:ph type="title"/>
          </p:nvPr>
        </p:nvSpPr>
        <p:spPr>
          <a:xfrm>
            <a:off x="720000" y="1218850"/>
            <a:ext cx="7770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Ubuntu"/>
                <a:ea typeface="Ubuntu"/>
                <a:cs typeface="Ubuntu"/>
                <a:sym typeface="Ubuntu"/>
              </a:rPr>
              <a:t>01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0" name="Google Shape;390;p31"/>
          <p:cNvSpPr txBox="1">
            <a:spLocks noGrp="1"/>
          </p:cNvSpPr>
          <p:nvPr>
            <p:ph type="title" idx="2"/>
          </p:nvPr>
        </p:nvSpPr>
        <p:spPr>
          <a:xfrm>
            <a:off x="556400" y="340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Основные аспекты товарных знаков в цифровую эпоху: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1" name="Google Shape;391;p31"/>
          <p:cNvSpPr txBox="1">
            <a:spLocks noGrp="1"/>
          </p:cNvSpPr>
          <p:nvPr>
            <p:ph type="title" idx="4"/>
          </p:nvPr>
        </p:nvSpPr>
        <p:spPr>
          <a:xfrm>
            <a:off x="3662850" y="1218850"/>
            <a:ext cx="7770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Ubuntu"/>
                <a:ea typeface="Ubuntu"/>
                <a:cs typeface="Ubuntu"/>
                <a:sym typeface="Ubuntu"/>
              </a:rPr>
              <a:t>02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2" name="Google Shape;392;p31"/>
          <p:cNvSpPr txBox="1">
            <a:spLocks noGrp="1"/>
          </p:cNvSpPr>
          <p:nvPr>
            <p:ph type="subTitle" idx="6"/>
          </p:nvPr>
        </p:nvSpPr>
        <p:spPr>
          <a:xfrm>
            <a:off x="3306150" y="1823763"/>
            <a:ext cx="2531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Защита авторских прав</a:t>
            </a:r>
            <a:endParaRPr sz="1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3" name="Google Shape;393;p31"/>
          <p:cNvSpPr txBox="1">
            <a:spLocks noGrp="1"/>
          </p:cNvSpPr>
          <p:nvPr>
            <p:ph type="title" idx="7"/>
          </p:nvPr>
        </p:nvSpPr>
        <p:spPr>
          <a:xfrm>
            <a:off x="720000" y="2960250"/>
            <a:ext cx="7770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Ubuntu"/>
                <a:ea typeface="Ubuntu"/>
                <a:cs typeface="Ubuntu"/>
                <a:sym typeface="Ubuntu"/>
              </a:rPr>
              <a:t>03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4" name="Google Shape;394;p31"/>
          <p:cNvSpPr txBox="1">
            <a:spLocks noGrp="1"/>
          </p:cNvSpPr>
          <p:nvPr>
            <p:ph type="subTitle" idx="9"/>
          </p:nvPr>
        </p:nvSpPr>
        <p:spPr>
          <a:xfrm>
            <a:off x="556400" y="3523775"/>
            <a:ext cx="3824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Недобросовестная конкуренция</a:t>
            </a:r>
            <a:endParaRPr sz="1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5" name="Google Shape;395;p31"/>
          <p:cNvSpPr txBox="1">
            <a:spLocks noGrp="1"/>
          </p:cNvSpPr>
          <p:nvPr>
            <p:ph type="title" idx="13"/>
          </p:nvPr>
        </p:nvSpPr>
        <p:spPr>
          <a:xfrm>
            <a:off x="3662850" y="2960250"/>
            <a:ext cx="7770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Ubuntu"/>
                <a:ea typeface="Ubuntu"/>
                <a:cs typeface="Ubuntu"/>
                <a:sym typeface="Ubuntu"/>
              </a:rPr>
              <a:t>04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6" name="Google Shape;396;p31"/>
          <p:cNvSpPr txBox="1">
            <a:spLocks noGrp="1"/>
          </p:cNvSpPr>
          <p:nvPr>
            <p:ph type="subTitle" idx="15"/>
          </p:nvPr>
        </p:nvSpPr>
        <p:spPr>
          <a:xfrm>
            <a:off x="3493099" y="3523775"/>
            <a:ext cx="4065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Пиратство и нарушение авторских прав</a:t>
            </a:r>
            <a:endParaRPr sz="13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7" name="Google Shape;397;p31"/>
          <p:cNvSpPr/>
          <p:nvPr/>
        </p:nvSpPr>
        <p:spPr>
          <a:xfrm>
            <a:off x="6146375" y="3065970"/>
            <a:ext cx="476700" cy="457800"/>
          </a:xfrm>
          <a:prstGeom prst="star4">
            <a:avLst>
              <a:gd name="adj" fmla="val 1020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1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1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1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1"/>
          <p:cNvSpPr/>
          <p:nvPr/>
        </p:nvSpPr>
        <p:spPr>
          <a:xfrm>
            <a:off x="8786630" y="525387"/>
            <a:ext cx="1790730" cy="1790715"/>
          </a:xfrm>
          <a:custGeom>
            <a:avLst/>
            <a:gdLst/>
            <a:ahLst/>
            <a:cxnLst/>
            <a:rect l="l" t="t" r="r" b="b"/>
            <a:pathLst>
              <a:path w="122255" h="122254" fill="none" extrusionOk="0">
                <a:moveTo>
                  <a:pt x="61136" y="0"/>
                </a:moveTo>
                <a:cubicBezTo>
                  <a:pt x="27364" y="0"/>
                  <a:pt x="1" y="27364"/>
                  <a:pt x="1" y="61135"/>
                </a:cubicBezTo>
                <a:cubicBezTo>
                  <a:pt x="1" y="94890"/>
                  <a:pt x="27364" y="122253"/>
                  <a:pt x="61136" y="122253"/>
                </a:cubicBezTo>
                <a:cubicBezTo>
                  <a:pt x="94891" y="122253"/>
                  <a:pt x="122254" y="94890"/>
                  <a:pt x="122254" y="61118"/>
                </a:cubicBezTo>
                <a:cubicBezTo>
                  <a:pt x="122254" y="27364"/>
                  <a:pt x="94891" y="0"/>
                  <a:pt x="61136" y="0"/>
                </a:cubicBezTo>
                <a:close/>
                <a:moveTo>
                  <a:pt x="61136" y="105239"/>
                </a:moveTo>
                <a:cubicBezTo>
                  <a:pt x="36771" y="105239"/>
                  <a:pt x="17015" y="85483"/>
                  <a:pt x="17015" y="61118"/>
                </a:cubicBezTo>
                <a:cubicBezTo>
                  <a:pt x="17015" y="36770"/>
                  <a:pt x="36771" y="17015"/>
                  <a:pt x="61136" y="17015"/>
                </a:cubicBezTo>
                <a:cubicBezTo>
                  <a:pt x="85501" y="17015"/>
                  <a:pt x="105240" y="36770"/>
                  <a:pt x="105240" y="61118"/>
                </a:cubicBezTo>
                <a:cubicBezTo>
                  <a:pt x="105240" y="85483"/>
                  <a:pt x="85501" y="105239"/>
                  <a:pt x="61136" y="105239"/>
                </a:cubicBezTo>
                <a:close/>
              </a:path>
            </a:pathLst>
          </a:custGeom>
          <a:noFill/>
          <a:ln w="17575" cap="flat" cmpd="sng">
            <a:solidFill>
              <a:schemeClr val="lt2"/>
            </a:solidFill>
            <a:prstDash val="solid"/>
            <a:miter lim="1713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2" name="Google Shape;4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1823775"/>
            <a:ext cx="2109975" cy="21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2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/>
          <p:nvPr/>
        </p:nvSpPr>
        <p:spPr>
          <a:xfrm>
            <a:off x="7151425" y="3700075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"/>
          <p:cNvSpPr txBox="1"/>
          <p:nvPr/>
        </p:nvSpPr>
        <p:spPr>
          <a:xfrm>
            <a:off x="326825" y="883363"/>
            <a:ext cx="76722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Товарный знак как средство </a:t>
            </a:r>
            <a:endParaRPr sz="19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индивидуализации</a:t>
            </a:r>
            <a:r>
              <a:rPr lang="en" sz="19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становится важным </a:t>
            </a:r>
            <a:endParaRPr sz="19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инструментом, позволяющим участнику </a:t>
            </a:r>
            <a:endParaRPr sz="19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рынка достигать ситуации, когда </a:t>
            </a:r>
            <a:endParaRPr sz="19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потенциальный приобретатель</a:t>
            </a:r>
            <a:r>
              <a:rPr lang="en" sz="19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9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производимой им продукции будет иметь </a:t>
            </a:r>
            <a:endParaRPr sz="19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возможность выделить первого среди </a:t>
            </a:r>
            <a:endParaRPr sz="19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прочих производителей аналогичной </a:t>
            </a:r>
            <a:endParaRPr sz="19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продукции </a:t>
            </a:r>
            <a:r>
              <a:rPr lang="en" sz="19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(индивидуализировать).</a:t>
            </a:r>
            <a:endParaRPr sz="65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13" name="Google Shape;4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9900" y="1005625"/>
            <a:ext cx="2477125" cy="24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3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3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3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3"/>
          <p:cNvSpPr txBox="1"/>
          <p:nvPr/>
        </p:nvSpPr>
        <p:spPr>
          <a:xfrm>
            <a:off x="1582075" y="3275213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3C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3" name="Google Shape;423;p33"/>
          <p:cNvSpPr txBox="1"/>
          <p:nvPr/>
        </p:nvSpPr>
        <p:spPr>
          <a:xfrm>
            <a:off x="4337475" y="3237625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3C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" name="Google Shape;424;p33"/>
          <p:cNvSpPr txBox="1"/>
          <p:nvPr/>
        </p:nvSpPr>
        <p:spPr>
          <a:xfrm>
            <a:off x="6953700" y="3275163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3C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5" name="Google Shape;425;p33"/>
          <p:cNvSpPr txBox="1">
            <a:spLocks noGrp="1"/>
          </p:cNvSpPr>
          <p:nvPr>
            <p:ph type="title"/>
          </p:nvPr>
        </p:nvSpPr>
        <p:spPr>
          <a:xfrm>
            <a:off x="824975" y="497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Виды товарных знаков:</a:t>
            </a:r>
            <a:endParaRPr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6" name="Google Shape;426;p33"/>
          <p:cNvSpPr txBox="1">
            <a:spLocks noGrp="1"/>
          </p:cNvSpPr>
          <p:nvPr>
            <p:ph type="subTitle" idx="2"/>
          </p:nvPr>
        </p:nvSpPr>
        <p:spPr>
          <a:xfrm>
            <a:off x="912750" y="2024788"/>
            <a:ext cx="2256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Словесные </a:t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7" name="Google Shape;427;p33"/>
          <p:cNvSpPr txBox="1">
            <a:spLocks noGrp="1"/>
          </p:cNvSpPr>
          <p:nvPr>
            <p:ph type="subTitle" idx="4"/>
          </p:nvPr>
        </p:nvSpPr>
        <p:spPr>
          <a:xfrm>
            <a:off x="3684600" y="1987238"/>
            <a:ext cx="22977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Комбинированные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8" name="Google Shape;428;p33"/>
          <p:cNvSpPr txBox="1">
            <a:spLocks noGrp="1"/>
          </p:cNvSpPr>
          <p:nvPr>
            <p:ph type="subTitle" idx="6"/>
          </p:nvPr>
        </p:nvSpPr>
        <p:spPr>
          <a:xfrm>
            <a:off x="6453152" y="1987225"/>
            <a:ext cx="17781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Звуковые</a:t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9" name="Google Shape;429;p33"/>
          <p:cNvSpPr txBox="1">
            <a:spLocks noGrp="1"/>
          </p:cNvSpPr>
          <p:nvPr>
            <p:ph type="subTitle" idx="8"/>
          </p:nvPr>
        </p:nvSpPr>
        <p:spPr>
          <a:xfrm>
            <a:off x="1081525" y="3717660"/>
            <a:ext cx="17781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Объемные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0" name="Google Shape;430;p33"/>
          <p:cNvSpPr txBox="1">
            <a:spLocks noGrp="1"/>
          </p:cNvSpPr>
          <p:nvPr>
            <p:ph type="subTitle" idx="13"/>
          </p:nvPr>
        </p:nvSpPr>
        <p:spPr>
          <a:xfrm>
            <a:off x="3630750" y="3717638"/>
            <a:ext cx="2405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Изобразительные</a:t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1" name="Google Shape;431;p33"/>
          <p:cNvSpPr txBox="1">
            <a:spLocks noGrp="1"/>
          </p:cNvSpPr>
          <p:nvPr>
            <p:ph type="subTitle" idx="15"/>
          </p:nvPr>
        </p:nvSpPr>
        <p:spPr>
          <a:xfrm>
            <a:off x="6453152" y="3717633"/>
            <a:ext cx="17781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Цветовые</a:t>
            </a:r>
            <a:endParaRPr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2" name="Google Shape;432;p33"/>
          <p:cNvSpPr txBox="1"/>
          <p:nvPr/>
        </p:nvSpPr>
        <p:spPr>
          <a:xfrm>
            <a:off x="1582075" y="1544788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3C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433" name="Google Shape;433;p33"/>
          <p:cNvGrpSpPr/>
          <p:nvPr/>
        </p:nvGrpSpPr>
        <p:grpSpPr>
          <a:xfrm>
            <a:off x="1806236" y="1582326"/>
            <a:ext cx="328689" cy="328715"/>
            <a:chOff x="1268075" y="1730275"/>
            <a:chExt cx="316900" cy="316925"/>
          </a:xfrm>
        </p:grpSpPr>
        <p:sp>
          <p:nvSpPr>
            <p:cNvPr id="434" name="Google Shape;434;p33"/>
            <p:cNvSpPr/>
            <p:nvPr/>
          </p:nvSpPr>
          <p:spPr>
            <a:xfrm>
              <a:off x="1398325" y="1767325"/>
              <a:ext cx="56150" cy="19000"/>
            </a:xfrm>
            <a:custGeom>
              <a:avLst/>
              <a:gdLst/>
              <a:ahLst/>
              <a:cxnLst/>
              <a:rect l="l" t="t" r="r" b="b"/>
              <a:pathLst>
                <a:path w="2246" h="760" extrusionOk="0">
                  <a:moveTo>
                    <a:pt x="1" y="0"/>
                  </a:moveTo>
                  <a:lnTo>
                    <a:pt x="1" y="759"/>
                  </a:lnTo>
                  <a:lnTo>
                    <a:pt x="2245" y="759"/>
                  </a:lnTo>
                  <a:lnTo>
                    <a:pt x="22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1398325" y="1990950"/>
              <a:ext cx="56150" cy="18975"/>
            </a:xfrm>
            <a:custGeom>
              <a:avLst/>
              <a:gdLst/>
              <a:ahLst/>
              <a:cxnLst/>
              <a:rect l="l" t="t" r="r" b="b"/>
              <a:pathLst>
                <a:path w="2246" h="759" extrusionOk="0">
                  <a:moveTo>
                    <a:pt x="1" y="1"/>
                  </a:moveTo>
                  <a:lnTo>
                    <a:pt x="1" y="759"/>
                  </a:lnTo>
                  <a:lnTo>
                    <a:pt x="2245" y="759"/>
                  </a:lnTo>
                  <a:lnTo>
                    <a:pt x="22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1361200" y="1804450"/>
              <a:ext cx="130400" cy="19000"/>
            </a:xfrm>
            <a:custGeom>
              <a:avLst/>
              <a:gdLst/>
              <a:ahLst/>
              <a:cxnLst/>
              <a:rect l="l" t="t" r="r" b="b"/>
              <a:pathLst>
                <a:path w="5216" h="760" extrusionOk="0">
                  <a:moveTo>
                    <a:pt x="1" y="0"/>
                  </a:moveTo>
                  <a:lnTo>
                    <a:pt x="1" y="760"/>
                  </a:lnTo>
                  <a:lnTo>
                    <a:pt x="5216" y="760"/>
                  </a:lnTo>
                  <a:lnTo>
                    <a:pt x="5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1361200" y="1953825"/>
              <a:ext cx="130400" cy="18975"/>
            </a:xfrm>
            <a:custGeom>
              <a:avLst/>
              <a:gdLst/>
              <a:ahLst/>
              <a:cxnLst/>
              <a:rect l="l" t="t" r="r" b="b"/>
              <a:pathLst>
                <a:path w="5216" h="759" extrusionOk="0">
                  <a:moveTo>
                    <a:pt x="1" y="0"/>
                  </a:moveTo>
                  <a:lnTo>
                    <a:pt x="1" y="759"/>
                  </a:lnTo>
                  <a:lnTo>
                    <a:pt x="5216" y="759"/>
                  </a:lnTo>
                  <a:lnTo>
                    <a:pt x="5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1350475" y="1841975"/>
              <a:ext cx="56150" cy="93575"/>
            </a:xfrm>
            <a:custGeom>
              <a:avLst/>
              <a:gdLst/>
              <a:ahLst/>
              <a:cxnLst/>
              <a:rect l="l" t="t" r="r" b="b"/>
              <a:pathLst>
                <a:path w="2246" h="3743" extrusionOk="0">
                  <a:moveTo>
                    <a:pt x="1140" y="734"/>
                  </a:moveTo>
                  <a:cubicBezTo>
                    <a:pt x="1349" y="734"/>
                    <a:pt x="1518" y="905"/>
                    <a:pt x="1518" y="1116"/>
                  </a:cubicBezTo>
                  <a:lnTo>
                    <a:pt x="1518" y="2627"/>
                  </a:lnTo>
                  <a:cubicBezTo>
                    <a:pt x="1518" y="2839"/>
                    <a:pt x="1349" y="3008"/>
                    <a:pt x="1139" y="3008"/>
                  </a:cubicBezTo>
                  <a:cubicBezTo>
                    <a:pt x="1108" y="3008"/>
                    <a:pt x="1077" y="3004"/>
                    <a:pt x="1044" y="2997"/>
                  </a:cubicBezTo>
                  <a:cubicBezTo>
                    <a:pt x="875" y="2955"/>
                    <a:pt x="760" y="2797"/>
                    <a:pt x="760" y="2622"/>
                  </a:cubicBezTo>
                  <a:lnTo>
                    <a:pt x="760" y="1115"/>
                  </a:lnTo>
                  <a:cubicBezTo>
                    <a:pt x="760" y="905"/>
                    <a:pt x="930" y="734"/>
                    <a:pt x="1140" y="734"/>
                  </a:cubicBezTo>
                  <a:close/>
                  <a:moveTo>
                    <a:pt x="1123" y="1"/>
                  </a:moveTo>
                  <a:cubicBezTo>
                    <a:pt x="1068" y="1"/>
                    <a:pt x="1012" y="4"/>
                    <a:pt x="955" y="13"/>
                  </a:cubicBezTo>
                  <a:cubicBezTo>
                    <a:pt x="428" y="88"/>
                    <a:pt x="1" y="603"/>
                    <a:pt x="1" y="1136"/>
                  </a:cubicBezTo>
                  <a:lnTo>
                    <a:pt x="1" y="2620"/>
                  </a:lnTo>
                  <a:cubicBezTo>
                    <a:pt x="1" y="3239"/>
                    <a:pt x="504" y="3742"/>
                    <a:pt x="1123" y="3742"/>
                  </a:cubicBezTo>
                  <a:cubicBezTo>
                    <a:pt x="1742" y="3742"/>
                    <a:pt x="2245" y="3239"/>
                    <a:pt x="2245" y="2621"/>
                  </a:cubicBezTo>
                  <a:lnTo>
                    <a:pt x="2245" y="1123"/>
                  </a:lnTo>
                  <a:cubicBezTo>
                    <a:pt x="2245" y="503"/>
                    <a:pt x="174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1309200" y="1842400"/>
              <a:ext cx="38000" cy="93275"/>
            </a:xfrm>
            <a:custGeom>
              <a:avLst/>
              <a:gdLst/>
              <a:ahLst/>
              <a:cxnLst/>
              <a:rect l="l" t="t" r="r" b="b"/>
              <a:pathLst>
                <a:path w="1520" h="3731" extrusionOk="0">
                  <a:moveTo>
                    <a:pt x="1" y="1"/>
                  </a:moveTo>
                  <a:lnTo>
                    <a:pt x="1" y="3731"/>
                  </a:lnTo>
                  <a:lnTo>
                    <a:pt x="1520" y="3731"/>
                  </a:lnTo>
                  <a:lnTo>
                    <a:pt x="1520" y="2971"/>
                  </a:lnTo>
                  <a:lnTo>
                    <a:pt x="760" y="2971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1418975" y="1842150"/>
              <a:ext cx="56125" cy="93150"/>
            </a:xfrm>
            <a:custGeom>
              <a:avLst/>
              <a:gdLst/>
              <a:ahLst/>
              <a:cxnLst/>
              <a:rect l="l" t="t" r="r" b="b"/>
              <a:pathLst>
                <a:path w="2245" h="3726" extrusionOk="0">
                  <a:moveTo>
                    <a:pt x="1123" y="0"/>
                  </a:moveTo>
                  <a:cubicBezTo>
                    <a:pt x="507" y="0"/>
                    <a:pt x="6" y="501"/>
                    <a:pt x="0" y="1117"/>
                  </a:cubicBezTo>
                  <a:lnTo>
                    <a:pt x="0" y="2609"/>
                  </a:lnTo>
                  <a:cubicBezTo>
                    <a:pt x="6" y="3226"/>
                    <a:pt x="507" y="3726"/>
                    <a:pt x="1123" y="3726"/>
                  </a:cubicBezTo>
                  <a:cubicBezTo>
                    <a:pt x="1739" y="3726"/>
                    <a:pt x="2240" y="3226"/>
                    <a:pt x="2245" y="2609"/>
                  </a:cubicBezTo>
                  <a:lnTo>
                    <a:pt x="2245" y="1496"/>
                  </a:lnTo>
                  <a:lnTo>
                    <a:pt x="1123" y="1496"/>
                  </a:lnTo>
                  <a:lnTo>
                    <a:pt x="1123" y="2223"/>
                  </a:lnTo>
                  <a:lnTo>
                    <a:pt x="1519" y="2223"/>
                  </a:lnTo>
                  <a:lnTo>
                    <a:pt x="1519" y="2625"/>
                  </a:lnTo>
                  <a:cubicBezTo>
                    <a:pt x="1519" y="2831"/>
                    <a:pt x="1348" y="3000"/>
                    <a:pt x="1138" y="3000"/>
                  </a:cubicBezTo>
                  <a:cubicBezTo>
                    <a:pt x="1108" y="3000"/>
                    <a:pt x="1077" y="2996"/>
                    <a:pt x="1046" y="2989"/>
                  </a:cubicBezTo>
                  <a:cubicBezTo>
                    <a:pt x="875" y="2948"/>
                    <a:pt x="760" y="2789"/>
                    <a:pt x="760" y="2614"/>
                  </a:cubicBezTo>
                  <a:lnTo>
                    <a:pt x="760" y="1144"/>
                  </a:lnTo>
                  <a:cubicBezTo>
                    <a:pt x="760" y="970"/>
                    <a:pt x="875" y="810"/>
                    <a:pt x="1046" y="770"/>
                  </a:cubicBezTo>
                  <a:cubicBezTo>
                    <a:pt x="1078" y="763"/>
                    <a:pt x="1109" y="759"/>
                    <a:pt x="1140" y="759"/>
                  </a:cubicBezTo>
                  <a:cubicBezTo>
                    <a:pt x="1348" y="759"/>
                    <a:pt x="1519" y="927"/>
                    <a:pt x="1519" y="1133"/>
                  </a:cubicBezTo>
                  <a:lnTo>
                    <a:pt x="2240" y="1133"/>
                  </a:lnTo>
                  <a:cubicBezTo>
                    <a:pt x="2240" y="1133"/>
                    <a:pt x="1739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1487475" y="1841975"/>
              <a:ext cx="56150" cy="93575"/>
            </a:xfrm>
            <a:custGeom>
              <a:avLst/>
              <a:gdLst/>
              <a:ahLst/>
              <a:cxnLst/>
              <a:rect l="l" t="t" r="r" b="b"/>
              <a:pathLst>
                <a:path w="2246" h="3743" extrusionOk="0">
                  <a:moveTo>
                    <a:pt x="1106" y="734"/>
                  </a:moveTo>
                  <a:cubicBezTo>
                    <a:pt x="1316" y="734"/>
                    <a:pt x="1485" y="905"/>
                    <a:pt x="1485" y="1116"/>
                  </a:cubicBezTo>
                  <a:lnTo>
                    <a:pt x="1485" y="2627"/>
                  </a:lnTo>
                  <a:cubicBezTo>
                    <a:pt x="1485" y="2839"/>
                    <a:pt x="1315" y="3008"/>
                    <a:pt x="1105" y="3008"/>
                  </a:cubicBezTo>
                  <a:cubicBezTo>
                    <a:pt x="1074" y="3008"/>
                    <a:pt x="1042" y="3004"/>
                    <a:pt x="1010" y="2997"/>
                  </a:cubicBezTo>
                  <a:cubicBezTo>
                    <a:pt x="841" y="2955"/>
                    <a:pt x="726" y="2797"/>
                    <a:pt x="726" y="2622"/>
                  </a:cubicBezTo>
                  <a:lnTo>
                    <a:pt x="726" y="1115"/>
                  </a:lnTo>
                  <a:cubicBezTo>
                    <a:pt x="726" y="905"/>
                    <a:pt x="897" y="734"/>
                    <a:pt x="1106" y="734"/>
                  </a:cubicBezTo>
                  <a:close/>
                  <a:moveTo>
                    <a:pt x="1123" y="1"/>
                  </a:moveTo>
                  <a:cubicBezTo>
                    <a:pt x="1068" y="1"/>
                    <a:pt x="1012" y="4"/>
                    <a:pt x="955" y="13"/>
                  </a:cubicBezTo>
                  <a:cubicBezTo>
                    <a:pt x="428" y="88"/>
                    <a:pt x="1" y="603"/>
                    <a:pt x="1" y="1136"/>
                  </a:cubicBezTo>
                  <a:lnTo>
                    <a:pt x="1" y="2620"/>
                  </a:lnTo>
                  <a:cubicBezTo>
                    <a:pt x="1" y="3239"/>
                    <a:pt x="504" y="3742"/>
                    <a:pt x="1123" y="3742"/>
                  </a:cubicBezTo>
                  <a:cubicBezTo>
                    <a:pt x="1742" y="3742"/>
                    <a:pt x="2245" y="3239"/>
                    <a:pt x="2245" y="2621"/>
                  </a:cubicBezTo>
                  <a:lnTo>
                    <a:pt x="2245" y="1123"/>
                  </a:lnTo>
                  <a:cubicBezTo>
                    <a:pt x="2245" y="503"/>
                    <a:pt x="174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1268075" y="1730275"/>
              <a:ext cx="316900" cy="316925"/>
            </a:xfrm>
            <a:custGeom>
              <a:avLst/>
              <a:gdLst/>
              <a:ahLst/>
              <a:cxnLst/>
              <a:rect l="l" t="t" r="r" b="b"/>
              <a:pathLst>
                <a:path w="12676" h="12677" extrusionOk="0">
                  <a:moveTo>
                    <a:pt x="6338" y="743"/>
                  </a:moveTo>
                  <a:cubicBezTo>
                    <a:pt x="7833" y="743"/>
                    <a:pt x="9238" y="1325"/>
                    <a:pt x="10295" y="2382"/>
                  </a:cubicBezTo>
                  <a:cubicBezTo>
                    <a:pt x="11352" y="3438"/>
                    <a:pt x="11934" y="4844"/>
                    <a:pt x="11934" y="6338"/>
                  </a:cubicBezTo>
                  <a:cubicBezTo>
                    <a:pt x="11934" y="7833"/>
                    <a:pt x="11352" y="9238"/>
                    <a:pt x="10295" y="10295"/>
                  </a:cubicBezTo>
                  <a:cubicBezTo>
                    <a:pt x="9238" y="11352"/>
                    <a:pt x="7833" y="11934"/>
                    <a:pt x="6338" y="11934"/>
                  </a:cubicBezTo>
                  <a:cubicBezTo>
                    <a:pt x="4844" y="11934"/>
                    <a:pt x="3438" y="11352"/>
                    <a:pt x="2381" y="10295"/>
                  </a:cubicBezTo>
                  <a:cubicBezTo>
                    <a:pt x="1325" y="9238"/>
                    <a:pt x="743" y="7833"/>
                    <a:pt x="743" y="6338"/>
                  </a:cubicBezTo>
                  <a:cubicBezTo>
                    <a:pt x="743" y="4844"/>
                    <a:pt x="1325" y="3438"/>
                    <a:pt x="2381" y="2382"/>
                  </a:cubicBezTo>
                  <a:cubicBezTo>
                    <a:pt x="3438" y="1325"/>
                    <a:pt x="4844" y="743"/>
                    <a:pt x="6338" y="743"/>
                  </a:cubicBezTo>
                  <a:close/>
                  <a:moveTo>
                    <a:pt x="6338" y="0"/>
                  </a:moveTo>
                  <a:cubicBezTo>
                    <a:pt x="4646" y="0"/>
                    <a:pt x="3054" y="660"/>
                    <a:pt x="1857" y="1857"/>
                  </a:cubicBezTo>
                  <a:cubicBezTo>
                    <a:pt x="660" y="3054"/>
                    <a:pt x="0" y="4645"/>
                    <a:pt x="0" y="6338"/>
                  </a:cubicBezTo>
                  <a:cubicBezTo>
                    <a:pt x="0" y="8031"/>
                    <a:pt x="660" y="9622"/>
                    <a:pt x="1857" y="10819"/>
                  </a:cubicBezTo>
                  <a:cubicBezTo>
                    <a:pt x="3054" y="12017"/>
                    <a:pt x="4646" y="12676"/>
                    <a:pt x="6338" y="12676"/>
                  </a:cubicBezTo>
                  <a:cubicBezTo>
                    <a:pt x="8032" y="12676"/>
                    <a:pt x="9623" y="12017"/>
                    <a:pt x="10819" y="10819"/>
                  </a:cubicBezTo>
                  <a:cubicBezTo>
                    <a:pt x="12017" y="9622"/>
                    <a:pt x="12675" y="8031"/>
                    <a:pt x="12675" y="6338"/>
                  </a:cubicBezTo>
                  <a:cubicBezTo>
                    <a:pt x="12675" y="4645"/>
                    <a:pt x="12017" y="3054"/>
                    <a:pt x="10819" y="1857"/>
                  </a:cubicBezTo>
                  <a:cubicBezTo>
                    <a:pt x="9622" y="660"/>
                    <a:pt x="8031" y="0"/>
                    <a:pt x="6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443" name="Google Shape;443;p33"/>
          <p:cNvGrpSpPr/>
          <p:nvPr/>
        </p:nvGrpSpPr>
        <p:grpSpPr>
          <a:xfrm>
            <a:off x="1806215" y="3312752"/>
            <a:ext cx="328715" cy="328715"/>
            <a:chOff x="5015500" y="1730300"/>
            <a:chExt cx="316925" cy="316925"/>
          </a:xfrm>
        </p:grpSpPr>
        <p:sp>
          <p:nvSpPr>
            <p:cNvPr id="444" name="Google Shape;444;p33"/>
            <p:cNvSpPr/>
            <p:nvPr/>
          </p:nvSpPr>
          <p:spPr>
            <a:xfrm>
              <a:off x="5252800" y="17836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0"/>
                  </a:moveTo>
                  <a:lnTo>
                    <a:pt x="1" y="526"/>
                  </a:lnTo>
                  <a:lnTo>
                    <a:pt x="525" y="1050"/>
                  </a:lnTo>
                  <a:lnTo>
                    <a:pt x="1051" y="526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5015500" y="1730300"/>
              <a:ext cx="316925" cy="316925"/>
            </a:xfrm>
            <a:custGeom>
              <a:avLst/>
              <a:gdLst/>
              <a:ahLst/>
              <a:cxnLst/>
              <a:rect l="l" t="t" r="r" b="b"/>
              <a:pathLst>
                <a:path w="12677" h="12677" extrusionOk="0">
                  <a:moveTo>
                    <a:pt x="10043" y="1050"/>
                  </a:moveTo>
                  <a:lnTo>
                    <a:pt x="11627" y="2634"/>
                  </a:lnTo>
                  <a:lnTo>
                    <a:pt x="10019" y="4241"/>
                  </a:lnTo>
                  <a:lnTo>
                    <a:pt x="9017" y="3238"/>
                  </a:lnTo>
                  <a:lnTo>
                    <a:pt x="8491" y="3763"/>
                  </a:lnTo>
                  <a:lnTo>
                    <a:pt x="9494" y="4767"/>
                  </a:lnTo>
                  <a:lnTo>
                    <a:pt x="8964" y="5297"/>
                  </a:lnTo>
                  <a:lnTo>
                    <a:pt x="8360" y="4692"/>
                  </a:lnTo>
                  <a:lnTo>
                    <a:pt x="7833" y="5218"/>
                  </a:lnTo>
                  <a:lnTo>
                    <a:pt x="8439" y="5822"/>
                  </a:lnTo>
                  <a:lnTo>
                    <a:pt x="7909" y="6352"/>
                  </a:lnTo>
                  <a:lnTo>
                    <a:pt x="6905" y="5349"/>
                  </a:lnTo>
                  <a:lnTo>
                    <a:pt x="6380" y="5875"/>
                  </a:lnTo>
                  <a:lnTo>
                    <a:pt x="7382" y="6877"/>
                  </a:lnTo>
                  <a:lnTo>
                    <a:pt x="6853" y="7407"/>
                  </a:lnTo>
                  <a:lnTo>
                    <a:pt x="6249" y="6803"/>
                  </a:lnTo>
                  <a:lnTo>
                    <a:pt x="5723" y="7328"/>
                  </a:lnTo>
                  <a:lnTo>
                    <a:pt x="6327" y="7932"/>
                  </a:lnTo>
                  <a:lnTo>
                    <a:pt x="5798" y="8462"/>
                  </a:lnTo>
                  <a:lnTo>
                    <a:pt x="4795" y="7459"/>
                  </a:lnTo>
                  <a:lnTo>
                    <a:pt x="4269" y="7985"/>
                  </a:lnTo>
                  <a:lnTo>
                    <a:pt x="5272" y="8989"/>
                  </a:lnTo>
                  <a:lnTo>
                    <a:pt x="4743" y="9518"/>
                  </a:lnTo>
                  <a:lnTo>
                    <a:pt x="4138" y="8913"/>
                  </a:lnTo>
                  <a:lnTo>
                    <a:pt x="3612" y="9440"/>
                  </a:lnTo>
                  <a:lnTo>
                    <a:pt x="4217" y="10044"/>
                  </a:lnTo>
                  <a:lnTo>
                    <a:pt x="3687" y="10573"/>
                  </a:lnTo>
                  <a:lnTo>
                    <a:pt x="2684" y="9571"/>
                  </a:lnTo>
                  <a:lnTo>
                    <a:pt x="2158" y="10096"/>
                  </a:lnTo>
                  <a:lnTo>
                    <a:pt x="3161" y="11099"/>
                  </a:lnTo>
                  <a:lnTo>
                    <a:pt x="2631" y="11629"/>
                  </a:lnTo>
                  <a:lnTo>
                    <a:pt x="1052" y="10041"/>
                  </a:lnTo>
                  <a:lnTo>
                    <a:pt x="10043" y="1050"/>
                  </a:lnTo>
                  <a:close/>
                  <a:moveTo>
                    <a:pt x="10042" y="0"/>
                  </a:moveTo>
                  <a:lnTo>
                    <a:pt x="1" y="10041"/>
                  </a:lnTo>
                  <a:lnTo>
                    <a:pt x="2635" y="12676"/>
                  </a:lnTo>
                  <a:lnTo>
                    <a:pt x="12677" y="2635"/>
                  </a:lnTo>
                  <a:lnTo>
                    <a:pt x="100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446" name="Google Shape;446;p33"/>
          <p:cNvGrpSpPr/>
          <p:nvPr/>
        </p:nvGrpSpPr>
        <p:grpSpPr>
          <a:xfrm>
            <a:off x="7177853" y="3312690"/>
            <a:ext cx="328792" cy="328741"/>
            <a:chOff x="4483250" y="1730300"/>
            <a:chExt cx="317000" cy="316950"/>
          </a:xfrm>
        </p:grpSpPr>
        <p:sp>
          <p:nvSpPr>
            <p:cNvPr id="447" name="Google Shape;447;p33"/>
            <p:cNvSpPr/>
            <p:nvPr/>
          </p:nvSpPr>
          <p:spPr>
            <a:xfrm>
              <a:off x="4579250" y="1845825"/>
              <a:ext cx="122725" cy="85375"/>
            </a:xfrm>
            <a:custGeom>
              <a:avLst/>
              <a:gdLst/>
              <a:ahLst/>
              <a:cxnLst/>
              <a:rect l="l" t="t" r="r" b="b"/>
              <a:pathLst>
                <a:path w="4909" h="3415" extrusionOk="0">
                  <a:moveTo>
                    <a:pt x="3028" y="0"/>
                  </a:moveTo>
                  <a:lnTo>
                    <a:pt x="3028" y="760"/>
                  </a:lnTo>
                  <a:lnTo>
                    <a:pt x="3619" y="760"/>
                  </a:lnTo>
                  <a:lnTo>
                    <a:pt x="2501" y="1880"/>
                  </a:lnTo>
                  <a:lnTo>
                    <a:pt x="1755" y="1134"/>
                  </a:lnTo>
                  <a:lnTo>
                    <a:pt x="0" y="2889"/>
                  </a:lnTo>
                  <a:lnTo>
                    <a:pt x="525" y="3414"/>
                  </a:lnTo>
                  <a:lnTo>
                    <a:pt x="1754" y="2186"/>
                  </a:lnTo>
                  <a:lnTo>
                    <a:pt x="2500" y="2932"/>
                  </a:lnTo>
                  <a:lnTo>
                    <a:pt x="4150" y="1287"/>
                  </a:lnTo>
                  <a:lnTo>
                    <a:pt x="4150" y="1882"/>
                  </a:lnTo>
                  <a:lnTo>
                    <a:pt x="4909" y="1882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4483250" y="1730300"/>
              <a:ext cx="317000" cy="316950"/>
            </a:xfrm>
            <a:custGeom>
              <a:avLst/>
              <a:gdLst/>
              <a:ahLst/>
              <a:cxnLst/>
              <a:rect l="l" t="t" r="r" b="b"/>
              <a:pathLst>
                <a:path w="12680" h="12678" extrusionOk="0">
                  <a:moveTo>
                    <a:pt x="6704" y="761"/>
                  </a:moveTo>
                  <a:lnTo>
                    <a:pt x="6704" y="1493"/>
                  </a:lnTo>
                  <a:cubicBezTo>
                    <a:pt x="6704" y="1493"/>
                    <a:pt x="7899" y="1714"/>
                    <a:pt x="8439" y="1954"/>
                  </a:cubicBezTo>
                  <a:lnTo>
                    <a:pt x="8815" y="1306"/>
                  </a:lnTo>
                  <a:lnTo>
                    <a:pt x="9464" y="1680"/>
                  </a:lnTo>
                  <a:lnTo>
                    <a:pt x="9089" y="2330"/>
                  </a:lnTo>
                  <a:cubicBezTo>
                    <a:pt x="9558" y="2672"/>
                    <a:pt x="10002" y="3115"/>
                    <a:pt x="10351" y="3592"/>
                  </a:cubicBezTo>
                  <a:lnTo>
                    <a:pt x="11001" y="3217"/>
                  </a:lnTo>
                  <a:lnTo>
                    <a:pt x="11375" y="3866"/>
                  </a:lnTo>
                  <a:lnTo>
                    <a:pt x="10726" y="4241"/>
                  </a:lnTo>
                  <a:cubicBezTo>
                    <a:pt x="10962" y="4769"/>
                    <a:pt x="11124" y="5376"/>
                    <a:pt x="11187" y="5976"/>
                  </a:cubicBezTo>
                  <a:lnTo>
                    <a:pt x="11920" y="5976"/>
                  </a:lnTo>
                  <a:lnTo>
                    <a:pt x="11920" y="6736"/>
                  </a:lnTo>
                  <a:lnTo>
                    <a:pt x="11187" y="6736"/>
                  </a:lnTo>
                  <a:cubicBezTo>
                    <a:pt x="11128" y="7291"/>
                    <a:pt x="10966" y="7899"/>
                    <a:pt x="10726" y="8439"/>
                  </a:cubicBezTo>
                  <a:lnTo>
                    <a:pt x="11374" y="8810"/>
                  </a:lnTo>
                  <a:lnTo>
                    <a:pt x="10999" y="9459"/>
                  </a:lnTo>
                  <a:lnTo>
                    <a:pt x="10350" y="9084"/>
                  </a:lnTo>
                  <a:cubicBezTo>
                    <a:pt x="10007" y="9553"/>
                    <a:pt x="9565" y="9998"/>
                    <a:pt x="9088" y="10347"/>
                  </a:cubicBezTo>
                  <a:lnTo>
                    <a:pt x="9462" y="10995"/>
                  </a:lnTo>
                  <a:lnTo>
                    <a:pt x="8814" y="11371"/>
                  </a:lnTo>
                  <a:lnTo>
                    <a:pt x="8438" y="10722"/>
                  </a:lnTo>
                  <a:cubicBezTo>
                    <a:pt x="7910" y="10957"/>
                    <a:pt x="6702" y="11184"/>
                    <a:pt x="6702" y="11184"/>
                  </a:cubicBezTo>
                  <a:lnTo>
                    <a:pt x="6702" y="11952"/>
                  </a:lnTo>
                  <a:lnTo>
                    <a:pt x="5943" y="11952"/>
                  </a:lnTo>
                  <a:lnTo>
                    <a:pt x="5943" y="11235"/>
                  </a:lnTo>
                  <a:cubicBezTo>
                    <a:pt x="5372" y="11175"/>
                    <a:pt x="4767" y="11011"/>
                    <a:pt x="4231" y="10769"/>
                  </a:cubicBezTo>
                  <a:lnTo>
                    <a:pt x="3860" y="11425"/>
                  </a:lnTo>
                  <a:lnTo>
                    <a:pt x="3216" y="11045"/>
                  </a:lnTo>
                  <a:lnTo>
                    <a:pt x="3588" y="10387"/>
                  </a:lnTo>
                  <a:cubicBezTo>
                    <a:pt x="3124" y="10041"/>
                    <a:pt x="2681" y="9592"/>
                    <a:pt x="2335" y="9107"/>
                  </a:cubicBezTo>
                  <a:lnTo>
                    <a:pt x="1691" y="9488"/>
                  </a:lnTo>
                  <a:lnTo>
                    <a:pt x="1320" y="8829"/>
                  </a:lnTo>
                  <a:lnTo>
                    <a:pt x="1963" y="8451"/>
                  </a:lnTo>
                  <a:cubicBezTo>
                    <a:pt x="1730" y="7915"/>
                    <a:pt x="1567" y="7298"/>
                    <a:pt x="1506" y="6702"/>
                  </a:cubicBezTo>
                  <a:lnTo>
                    <a:pt x="761" y="6702"/>
                  </a:lnTo>
                  <a:lnTo>
                    <a:pt x="761" y="5943"/>
                  </a:lnTo>
                  <a:lnTo>
                    <a:pt x="1411" y="5943"/>
                  </a:lnTo>
                  <a:cubicBezTo>
                    <a:pt x="1472" y="5371"/>
                    <a:pt x="1636" y="4767"/>
                    <a:pt x="1878" y="4230"/>
                  </a:cubicBezTo>
                  <a:lnTo>
                    <a:pt x="1221" y="3860"/>
                  </a:lnTo>
                  <a:lnTo>
                    <a:pt x="1601" y="3216"/>
                  </a:lnTo>
                  <a:lnTo>
                    <a:pt x="2260" y="3588"/>
                  </a:lnTo>
                  <a:cubicBezTo>
                    <a:pt x="2606" y="3123"/>
                    <a:pt x="3056" y="2681"/>
                    <a:pt x="3539" y="2335"/>
                  </a:cubicBezTo>
                  <a:lnTo>
                    <a:pt x="3158" y="1691"/>
                  </a:lnTo>
                  <a:lnTo>
                    <a:pt x="3817" y="1319"/>
                  </a:lnTo>
                  <a:lnTo>
                    <a:pt x="4196" y="1963"/>
                  </a:lnTo>
                  <a:cubicBezTo>
                    <a:pt x="4732" y="1729"/>
                    <a:pt x="5347" y="1566"/>
                    <a:pt x="5945" y="1505"/>
                  </a:cubicBezTo>
                  <a:lnTo>
                    <a:pt x="5945" y="761"/>
                  </a:lnTo>
                  <a:close/>
                  <a:moveTo>
                    <a:pt x="5218" y="0"/>
                  </a:moveTo>
                  <a:lnTo>
                    <a:pt x="5218" y="857"/>
                  </a:lnTo>
                  <a:cubicBezTo>
                    <a:pt x="4997" y="902"/>
                    <a:pt x="4778" y="961"/>
                    <a:pt x="4563" y="1033"/>
                  </a:cubicBezTo>
                  <a:lnTo>
                    <a:pt x="4134" y="291"/>
                  </a:lnTo>
                  <a:lnTo>
                    <a:pt x="2200" y="1407"/>
                  </a:lnTo>
                  <a:lnTo>
                    <a:pt x="2629" y="2150"/>
                  </a:lnTo>
                  <a:cubicBezTo>
                    <a:pt x="2460" y="2299"/>
                    <a:pt x="2299" y="2460"/>
                    <a:pt x="2151" y="2629"/>
                  </a:cubicBezTo>
                  <a:lnTo>
                    <a:pt x="1407" y="2200"/>
                  </a:lnTo>
                  <a:lnTo>
                    <a:pt x="291" y="4133"/>
                  </a:lnTo>
                  <a:lnTo>
                    <a:pt x="1034" y="4560"/>
                  </a:lnTo>
                  <a:cubicBezTo>
                    <a:pt x="961" y="4774"/>
                    <a:pt x="903" y="4994"/>
                    <a:pt x="857" y="5216"/>
                  </a:cubicBezTo>
                  <a:lnTo>
                    <a:pt x="0" y="5216"/>
                  </a:lnTo>
                  <a:lnTo>
                    <a:pt x="0" y="7461"/>
                  </a:lnTo>
                  <a:lnTo>
                    <a:pt x="857" y="7461"/>
                  </a:lnTo>
                  <a:cubicBezTo>
                    <a:pt x="902" y="7682"/>
                    <a:pt x="961" y="7901"/>
                    <a:pt x="1034" y="8116"/>
                  </a:cubicBezTo>
                  <a:lnTo>
                    <a:pt x="291" y="8545"/>
                  </a:lnTo>
                  <a:lnTo>
                    <a:pt x="1407" y="10479"/>
                  </a:lnTo>
                  <a:lnTo>
                    <a:pt x="2151" y="10050"/>
                  </a:lnTo>
                  <a:cubicBezTo>
                    <a:pt x="2299" y="10219"/>
                    <a:pt x="2460" y="10379"/>
                    <a:pt x="2629" y="10528"/>
                  </a:cubicBezTo>
                  <a:lnTo>
                    <a:pt x="2200" y="11272"/>
                  </a:lnTo>
                  <a:lnTo>
                    <a:pt x="4133" y="12388"/>
                  </a:lnTo>
                  <a:lnTo>
                    <a:pt x="4562" y="11645"/>
                  </a:lnTo>
                  <a:cubicBezTo>
                    <a:pt x="4775" y="11718"/>
                    <a:pt x="4994" y="11775"/>
                    <a:pt x="5217" y="11821"/>
                  </a:cubicBezTo>
                  <a:lnTo>
                    <a:pt x="5217" y="12677"/>
                  </a:lnTo>
                  <a:lnTo>
                    <a:pt x="7462" y="12677"/>
                  </a:lnTo>
                  <a:lnTo>
                    <a:pt x="7462" y="11817"/>
                  </a:lnTo>
                  <a:cubicBezTo>
                    <a:pt x="7683" y="11773"/>
                    <a:pt x="7902" y="11714"/>
                    <a:pt x="8117" y="11642"/>
                  </a:cubicBezTo>
                  <a:lnTo>
                    <a:pt x="8546" y="12384"/>
                  </a:lnTo>
                  <a:lnTo>
                    <a:pt x="10479" y="11268"/>
                  </a:lnTo>
                  <a:lnTo>
                    <a:pt x="10051" y="10525"/>
                  </a:lnTo>
                  <a:cubicBezTo>
                    <a:pt x="10220" y="10375"/>
                    <a:pt x="10380" y="10216"/>
                    <a:pt x="10530" y="10046"/>
                  </a:cubicBezTo>
                  <a:lnTo>
                    <a:pt x="11273" y="10475"/>
                  </a:lnTo>
                  <a:lnTo>
                    <a:pt x="12388" y="8543"/>
                  </a:lnTo>
                  <a:lnTo>
                    <a:pt x="11647" y="8114"/>
                  </a:lnTo>
                  <a:cubicBezTo>
                    <a:pt x="11719" y="7900"/>
                    <a:pt x="11777" y="7681"/>
                    <a:pt x="11821" y="7458"/>
                  </a:cubicBezTo>
                  <a:lnTo>
                    <a:pt x="12680" y="7458"/>
                  </a:lnTo>
                  <a:lnTo>
                    <a:pt x="12680" y="5215"/>
                  </a:lnTo>
                  <a:lnTo>
                    <a:pt x="11822" y="5215"/>
                  </a:lnTo>
                  <a:cubicBezTo>
                    <a:pt x="11778" y="4994"/>
                    <a:pt x="11719" y="4774"/>
                    <a:pt x="11647" y="4559"/>
                  </a:cubicBezTo>
                  <a:lnTo>
                    <a:pt x="12388" y="4130"/>
                  </a:lnTo>
                  <a:lnTo>
                    <a:pt x="11273" y="2198"/>
                  </a:lnTo>
                  <a:lnTo>
                    <a:pt x="10530" y="2627"/>
                  </a:lnTo>
                  <a:cubicBezTo>
                    <a:pt x="10380" y="2458"/>
                    <a:pt x="10220" y="2298"/>
                    <a:pt x="10051" y="2148"/>
                  </a:cubicBezTo>
                  <a:lnTo>
                    <a:pt x="10479" y="1406"/>
                  </a:lnTo>
                  <a:lnTo>
                    <a:pt x="8547" y="290"/>
                  </a:lnTo>
                  <a:lnTo>
                    <a:pt x="8118" y="1031"/>
                  </a:lnTo>
                  <a:cubicBezTo>
                    <a:pt x="7904" y="960"/>
                    <a:pt x="7686" y="902"/>
                    <a:pt x="7463" y="857"/>
                  </a:cubicBezTo>
                  <a:lnTo>
                    <a:pt x="7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4539250" y="1786200"/>
              <a:ext cx="205075" cy="205075"/>
            </a:xfrm>
            <a:custGeom>
              <a:avLst/>
              <a:gdLst/>
              <a:ahLst/>
              <a:cxnLst/>
              <a:rect l="l" t="t" r="r" b="b"/>
              <a:pathLst>
                <a:path w="8203" h="8203" extrusionOk="0">
                  <a:moveTo>
                    <a:pt x="4102" y="744"/>
                  </a:moveTo>
                  <a:cubicBezTo>
                    <a:pt x="5953" y="744"/>
                    <a:pt x="7460" y="2250"/>
                    <a:pt x="7460" y="4101"/>
                  </a:cubicBezTo>
                  <a:cubicBezTo>
                    <a:pt x="7460" y="5952"/>
                    <a:pt x="5953" y="7459"/>
                    <a:pt x="4102" y="7459"/>
                  </a:cubicBezTo>
                  <a:cubicBezTo>
                    <a:pt x="2250" y="7459"/>
                    <a:pt x="744" y="5952"/>
                    <a:pt x="744" y="4101"/>
                  </a:cubicBezTo>
                  <a:cubicBezTo>
                    <a:pt x="744" y="2250"/>
                    <a:pt x="2250" y="744"/>
                    <a:pt x="4102" y="744"/>
                  </a:cubicBezTo>
                  <a:close/>
                  <a:moveTo>
                    <a:pt x="4102" y="0"/>
                  </a:moveTo>
                  <a:cubicBezTo>
                    <a:pt x="1840" y="0"/>
                    <a:pt x="1" y="1840"/>
                    <a:pt x="1" y="4101"/>
                  </a:cubicBezTo>
                  <a:cubicBezTo>
                    <a:pt x="1" y="6362"/>
                    <a:pt x="1840" y="8202"/>
                    <a:pt x="4102" y="8202"/>
                  </a:cubicBezTo>
                  <a:cubicBezTo>
                    <a:pt x="6364" y="8202"/>
                    <a:pt x="8203" y="6362"/>
                    <a:pt x="8203" y="4101"/>
                  </a:cubicBezTo>
                  <a:cubicBezTo>
                    <a:pt x="8203" y="1840"/>
                    <a:pt x="6362" y="0"/>
                    <a:pt x="4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450" name="Google Shape;450;p33"/>
          <p:cNvGrpSpPr/>
          <p:nvPr/>
        </p:nvGrpSpPr>
        <p:grpSpPr>
          <a:xfrm>
            <a:off x="4639085" y="3275164"/>
            <a:ext cx="173783" cy="328715"/>
            <a:chOff x="6125075" y="1730275"/>
            <a:chExt cx="167550" cy="316925"/>
          </a:xfrm>
        </p:grpSpPr>
        <p:sp>
          <p:nvSpPr>
            <p:cNvPr id="451" name="Google Shape;451;p33"/>
            <p:cNvSpPr/>
            <p:nvPr/>
          </p:nvSpPr>
          <p:spPr>
            <a:xfrm>
              <a:off x="6236475" y="1916775"/>
              <a:ext cx="19025" cy="19000"/>
            </a:xfrm>
            <a:custGeom>
              <a:avLst/>
              <a:gdLst/>
              <a:ahLst/>
              <a:cxnLst/>
              <a:rect l="l" t="t" r="r" b="b"/>
              <a:pathLst>
                <a:path w="761" h="760" extrusionOk="0">
                  <a:moveTo>
                    <a:pt x="1" y="0"/>
                  </a:moveTo>
                  <a:lnTo>
                    <a:pt x="1" y="760"/>
                  </a:lnTo>
                  <a:lnTo>
                    <a:pt x="760" y="76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6125075" y="1730275"/>
              <a:ext cx="167550" cy="316925"/>
            </a:xfrm>
            <a:custGeom>
              <a:avLst/>
              <a:gdLst/>
              <a:ahLst/>
              <a:cxnLst/>
              <a:rect l="l" t="t" r="r" b="b"/>
              <a:pathLst>
                <a:path w="6702" h="12677" extrusionOk="0">
                  <a:moveTo>
                    <a:pt x="4094" y="727"/>
                  </a:moveTo>
                  <a:lnTo>
                    <a:pt x="4094" y="1486"/>
                  </a:lnTo>
                  <a:lnTo>
                    <a:pt x="2608" y="1486"/>
                  </a:lnTo>
                  <a:lnTo>
                    <a:pt x="2608" y="727"/>
                  </a:lnTo>
                  <a:close/>
                  <a:moveTo>
                    <a:pt x="4149" y="2246"/>
                  </a:moveTo>
                  <a:cubicBezTo>
                    <a:pt x="4237" y="2687"/>
                    <a:pt x="4475" y="3087"/>
                    <a:pt x="4834" y="3375"/>
                  </a:cubicBezTo>
                  <a:cubicBezTo>
                    <a:pt x="5559" y="3956"/>
                    <a:pt x="5974" y="4823"/>
                    <a:pt x="5974" y="5752"/>
                  </a:cubicBezTo>
                  <a:lnTo>
                    <a:pt x="5974" y="5976"/>
                  </a:lnTo>
                  <a:lnTo>
                    <a:pt x="760" y="5976"/>
                  </a:lnTo>
                  <a:lnTo>
                    <a:pt x="760" y="5752"/>
                  </a:lnTo>
                  <a:cubicBezTo>
                    <a:pt x="760" y="4822"/>
                    <a:pt x="1175" y="3955"/>
                    <a:pt x="1902" y="3375"/>
                  </a:cubicBezTo>
                  <a:cubicBezTo>
                    <a:pt x="2260" y="3087"/>
                    <a:pt x="2501" y="2688"/>
                    <a:pt x="2586" y="2246"/>
                  </a:cubicBezTo>
                  <a:close/>
                  <a:moveTo>
                    <a:pt x="5974" y="6700"/>
                  </a:moveTo>
                  <a:lnTo>
                    <a:pt x="5974" y="9560"/>
                  </a:lnTo>
                  <a:lnTo>
                    <a:pt x="4856" y="8441"/>
                  </a:lnTo>
                  <a:lnTo>
                    <a:pt x="4112" y="9187"/>
                  </a:lnTo>
                  <a:lnTo>
                    <a:pt x="2622" y="7695"/>
                  </a:lnTo>
                  <a:lnTo>
                    <a:pt x="760" y="9560"/>
                  </a:lnTo>
                  <a:lnTo>
                    <a:pt x="760" y="6700"/>
                  </a:lnTo>
                  <a:close/>
                  <a:moveTo>
                    <a:pt x="2610" y="8744"/>
                  </a:moveTo>
                  <a:lnTo>
                    <a:pt x="4101" y="10236"/>
                  </a:lnTo>
                  <a:lnTo>
                    <a:pt x="4847" y="9490"/>
                  </a:lnTo>
                  <a:lnTo>
                    <a:pt x="5789" y="10432"/>
                  </a:lnTo>
                  <a:lnTo>
                    <a:pt x="922" y="10432"/>
                  </a:lnTo>
                  <a:lnTo>
                    <a:pt x="2610" y="8744"/>
                  </a:lnTo>
                  <a:close/>
                  <a:moveTo>
                    <a:pt x="5974" y="11190"/>
                  </a:moveTo>
                  <a:lnTo>
                    <a:pt x="5974" y="11949"/>
                  </a:lnTo>
                  <a:lnTo>
                    <a:pt x="760" y="11949"/>
                  </a:lnTo>
                  <a:lnTo>
                    <a:pt x="760" y="11190"/>
                  </a:lnTo>
                  <a:close/>
                  <a:moveTo>
                    <a:pt x="1849" y="0"/>
                  </a:moveTo>
                  <a:lnTo>
                    <a:pt x="1849" y="1864"/>
                  </a:lnTo>
                  <a:cubicBezTo>
                    <a:pt x="1849" y="2225"/>
                    <a:pt x="1689" y="2560"/>
                    <a:pt x="1410" y="2786"/>
                  </a:cubicBezTo>
                  <a:cubicBezTo>
                    <a:pt x="514" y="3507"/>
                    <a:pt x="0" y="4586"/>
                    <a:pt x="0" y="5744"/>
                  </a:cubicBezTo>
                  <a:lnTo>
                    <a:pt x="0" y="12676"/>
                  </a:lnTo>
                  <a:lnTo>
                    <a:pt x="6701" y="12676"/>
                  </a:lnTo>
                  <a:lnTo>
                    <a:pt x="6701" y="5744"/>
                  </a:lnTo>
                  <a:cubicBezTo>
                    <a:pt x="6701" y="4586"/>
                    <a:pt x="6188" y="3507"/>
                    <a:pt x="5292" y="2786"/>
                  </a:cubicBezTo>
                  <a:cubicBezTo>
                    <a:pt x="5013" y="2560"/>
                    <a:pt x="4852" y="2225"/>
                    <a:pt x="4852" y="1864"/>
                  </a:cubicBezTo>
                  <a:lnTo>
                    <a:pt x="4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453" name="Google Shape;453;p33"/>
          <p:cNvSpPr txBox="1"/>
          <p:nvPr/>
        </p:nvSpPr>
        <p:spPr>
          <a:xfrm>
            <a:off x="4337475" y="1507238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3C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4" name="Google Shape;454;p33"/>
          <p:cNvSpPr txBox="1"/>
          <p:nvPr/>
        </p:nvSpPr>
        <p:spPr>
          <a:xfrm>
            <a:off x="6953700" y="1507238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3C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455" name="Google Shape;455;p33"/>
          <p:cNvGrpSpPr/>
          <p:nvPr/>
        </p:nvGrpSpPr>
        <p:grpSpPr>
          <a:xfrm>
            <a:off x="4561618" y="1544776"/>
            <a:ext cx="328715" cy="328715"/>
            <a:chOff x="1806225" y="1730275"/>
            <a:chExt cx="316925" cy="316925"/>
          </a:xfrm>
        </p:grpSpPr>
        <p:sp>
          <p:nvSpPr>
            <p:cNvPr id="456" name="Google Shape;456;p33"/>
            <p:cNvSpPr/>
            <p:nvPr/>
          </p:nvSpPr>
          <p:spPr>
            <a:xfrm>
              <a:off x="1843350" y="1991050"/>
              <a:ext cx="19025" cy="19000"/>
            </a:xfrm>
            <a:custGeom>
              <a:avLst/>
              <a:gdLst/>
              <a:ahLst/>
              <a:cxnLst/>
              <a:rect l="l" t="t" r="r" b="b"/>
              <a:pathLst>
                <a:path w="761" h="760" extrusionOk="0">
                  <a:moveTo>
                    <a:pt x="1" y="1"/>
                  </a:moveTo>
                  <a:lnTo>
                    <a:pt x="1" y="759"/>
                  </a:lnTo>
                  <a:lnTo>
                    <a:pt x="760" y="759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1806225" y="1786375"/>
              <a:ext cx="93275" cy="260825"/>
            </a:xfrm>
            <a:custGeom>
              <a:avLst/>
              <a:gdLst/>
              <a:ahLst/>
              <a:cxnLst/>
              <a:rect l="l" t="t" r="r" b="b"/>
              <a:pathLst>
                <a:path w="3731" h="10433" extrusionOk="0">
                  <a:moveTo>
                    <a:pt x="2972" y="727"/>
                  </a:moveTo>
                  <a:lnTo>
                    <a:pt x="2972" y="2213"/>
                  </a:lnTo>
                  <a:lnTo>
                    <a:pt x="727" y="2213"/>
                  </a:lnTo>
                  <a:lnTo>
                    <a:pt x="727" y="727"/>
                  </a:lnTo>
                  <a:close/>
                  <a:moveTo>
                    <a:pt x="2971" y="2972"/>
                  </a:moveTo>
                  <a:lnTo>
                    <a:pt x="2971" y="4457"/>
                  </a:lnTo>
                  <a:lnTo>
                    <a:pt x="727" y="4457"/>
                  </a:lnTo>
                  <a:lnTo>
                    <a:pt x="727" y="2972"/>
                  </a:lnTo>
                  <a:close/>
                  <a:moveTo>
                    <a:pt x="2972" y="5216"/>
                  </a:moveTo>
                  <a:lnTo>
                    <a:pt x="2972" y="6702"/>
                  </a:lnTo>
                  <a:lnTo>
                    <a:pt x="727" y="6702"/>
                  </a:lnTo>
                  <a:lnTo>
                    <a:pt x="727" y="5216"/>
                  </a:lnTo>
                  <a:close/>
                  <a:moveTo>
                    <a:pt x="2971" y="7461"/>
                  </a:moveTo>
                  <a:lnTo>
                    <a:pt x="2971" y="9705"/>
                  </a:lnTo>
                  <a:lnTo>
                    <a:pt x="727" y="9705"/>
                  </a:lnTo>
                  <a:lnTo>
                    <a:pt x="727" y="7461"/>
                  </a:lnTo>
                  <a:close/>
                  <a:moveTo>
                    <a:pt x="1" y="1"/>
                  </a:moveTo>
                  <a:lnTo>
                    <a:pt x="1" y="10432"/>
                  </a:lnTo>
                  <a:lnTo>
                    <a:pt x="3730" y="10432"/>
                  </a:lnTo>
                  <a:lnTo>
                    <a:pt x="37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1954775" y="1934950"/>
              <a:ext cx="19000" cy="18975"/>
            </a:xfrm>
            <a:custGeom>
              <a:avLst/>
              <a:gdLst/>
              <a:ahLst/>
              <a:cxnLst/>
              <a:rect l="l" t="t" r="r" b="b"/>
              <a:pathLst>
                <a:path w="760" h="759" extrusionOk="0">
                  <a:moveTo>
                    <a:pt x="0" y="0"/>
                  </a:moveTo>
                  <a:lnTo>
                    <a:pt x="0" y="759"/>
                  </a:lnTo>
                  <a:lnTo>
                    <a:pt x="760" y="759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1917650" y="1730275"/>
              <a:ext cx="93250" cy="260800"/>
            </a:xfrm>
            <a:custGeom>
              <a:avLst/>
              <a:gdLst/>
              <a:ahLst/>
              <a:cxnLst/>
              <a:rect l="l" t="t" r="r" b="b"/>
              <a:pathLst>
                <a:path w="3730" h="10432" extrusionOk="0">
                  <a:moveTo>
                    <a:pt x="3005" y="759"/>
                  </a:moveTo>
                  <a:lnTo>
                    <a:pt x="3005" y="2246"/>
                  </a:lnTo>
                  <a:lnTo>
                    <a:pt x="759" y="2246"/>
                  </a:lnTo>
                  <a:lnTo>
                    <a:pt x="759" y="759"/>
                  </a:lnTo>
                  <a:close/>
                  <a:moveTo>
                    <a:pt x="3003" y="2971"/>
                  </a:moveTo>
                  <a:lnTo>
                    <a:pt x="3003" y="4457"/>
                  </a:lnTo>
                  <a:lnTo>
                    <a:pt x="759" y="4457"/>
                  </a:lnTo>
                  <a:lnTo>
                    <a:pt x="759" y="2971"/>
                  </a:lnTo>
                  <a:close/>
                  <a:moveTo>
                    <a:pt x="3005" y="5216"/>
                  </a:moveTo>
                  <a:lnTo>
                    <a:pt x="3005" y="6701"/>
                  </a:lnTo>
                  <a:lnTo>
                    <a:pt x="759" y="6701"/>
                  </a:lnTo>
                  <a:lnTo>
                    <a:pt x="759" y="5216"/>
                  </a:lnTo>
                  <a:close/>
                  <a:moveTo>
                    <a:pt x="3003" y="7460"/>
                  </a:moveTo>
                  <a:lnTo>
                    <a:pt x="3003" y="9705"/>
                  </a:lnTo>
                  <a:lnTo>
                    <a:pt x="759" y="9705"/>
                  </a:lnTo>
                  <a:lnTo>
                    <a:pt x="759" y="7460"/>
                  </a:lnTo>
                  <a:close/>
                  <a:moveTo>
                    <a:pt x="0" y="0"/>
                  </a:moveTo>
                  <a:lnTo>
                    <a:pt x="0" y="10432"/>
                  </a:lnTo>
                  <a:lnTo>
                    <a:pt x="3730" y="10432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2067025" y="1991050"/>
              <a:ext cx="19000" cy="19000"/>
            </a:xfrm>
            <a:custGeom>
              <a:avLst/>
              <a:gdLst/>
              <a:ahLst/>
              <a:cxnLst/>
              <a:rect l="l" t="t" r="r" b="b"/>
              <a:pathLst>
                <a:path w="760" h="760" extrusionOk="0">
                  <a:moveTo>
                    <a:pt x="0" y="1"/>
                  </a:moveTo>
                  <a:lnTo>
                    <a:pt x="0" y="759"/>
                  </a:lnTo>
                  <a:lnTo>
                    <a:pt x="760" y="759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2029900" y="1786400"/>
              <a:ext cx="93250" cy="260800"/>
            </a:xfrm>
            <a:custGeom>
              <a:avLst/>
              <a:gdLst/>
              <a:ahLst/>
              <a:cxnLst/>
              <a:rect l="l" t="t" r="r" b="b"/>
              <a:pathLst>
                <a:path w="3730" h="10432" extrusionOk="0">
                  <a:moveTo>
                    <a:pt x="3004" y="726"/>
                  </a:moveTo>
                  <a:lnTo>
                    <a:pt x="3004" y="2212"/>
                  </a:lnTo>
                  <a:lnTo>
                    <a:pt x="759" y="2212"/>
                  </a:lnTo>
                  <a:lnTo>
                    <a:pt x="759" y="726"/>
                  </a:lnTo>
                  <a:close/>
                  <a:moveTo>
                    <a:pt x="3004" y="2971"/>
                  </a:moveTo>
                  <a:lnTo>
                    <a:pt x="3004" y="4456"/>
                  </a:lnTo>
                  <a:lnTo>
                    <a:pt x="759" y="4456"/>
                  </a:lnTo>
                  <a:lnTo>
                    <a:pt x="759" y="2971"/>
                  </a:lnTo>
                  <a:close/>
                  <a:moveTo>
                    <a:pt x="3004" y="5215"/>
                  </a:moveTo>
                  <a:lnTo>
                    <a:pt x="3004" y="6701"/>
                  </a:lnTo>
                  <a:lnTo>
                    <a:pt x="759" y="6701"/>
                  </a:lnTo>
                  <a:lnTo>
                    <a:pt x="759" y="5215"/>
                  </a:lnTo>
                  <a:close/>
                  <a:moveTo>
                    <a:pt x="3004" y="7460"/>
                  </a:moveTo>
                  <a:lnTo>
                    <a:pt x="3004" y="9704"/>
                  </a:lnTo>
                  <a:lnTo>
                    <a:pt x="759" y="9704"/>
                  </a:lnTo>
                  <a:lnTo>
                    <a:pt x="759" y="7460"/>
                  </a:lnTo>
                  <a:close/>
                  <a:moveTo>
                    <a:pt x="0" y="1"/>
                  </a:moveTo>
                  <a:lnTo>
                    <a:pt x="0" y="10431"/>
                  </a:lnTo>
                  <a:lnTo>
                    <a:pt x="3730" y="10431"/>
                  </a:lnTo>
                  <a:lnTo>
                    <a:pt x="37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462" name="Google Shape;462;p33"/>
          <p:cNvGrpSpPr/>
          <p:nvPr/>
        </p:nvGrpSpPr>
        <p:grpSpPr>
          <a:xfrm>
            <a:off x="7197161" y="1544793"/>
            <a:ext cx="290079" cy="328689"/>
            <a:chOff x="3407150" y="1730300"/>
            <a:chExt cx="279675" cy="316900"/>
          </a:xfrm>
        </p:grpSpPr>
        <p:sp>
          <p:nvSpPr>
            <p:cNvPr id="463" name="Google Shape;463;p33"/>
            <p:cNvSpPr/>
            <p:nvPr/>
          </p:nvSpPr>
          <p:spPr>
            <a:xfrm>
              <a:off x="3537475" y="19819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1" y="1"/>
                  </a:moveTo>
                  <a:lnTo>
                    <a:pt x="1" y="760"/>
                  </a:lnTo>
                  <a:lnTo>
                    <a:pt x="760" y="760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3407150" y="1730300"/>
              <a:ext cx="279675" cy="316900"/>
            </a:xfrm>
            <a:custGeom>
              <a:avLst/>
              <a:gdLst/>
              <a:ahLst/>
              <a:cxnLst/>
              <a:rect l="l" t="t" r="r" b="b"/>
              <a:pathLst>
                <a:path w="11187" h="12676" extrusionOk="0">
                  <a:moveTo>
                    <a:pt x="6410" y="726"/>
                  </a:moveTo>
                  <a:cubicBezTo>
                    <a:pt x="6990" y="726"/>
                    <a:pt x="7458" y="1196"/>
                    <a:pt x="7458" y="1775"/>
                  </a:cubicBezTo>
                  <a:lnTo>
                    <a:pt x="7458" y="2087"/>
                  </a:lnTo>
                  <a:cubicBezTo>
                    <a:pt x="7248" y="1710"/>
                    <a:pt x="6807" y="1480"/>
                    <a:pt x="6355" y="1480"/>
                  </a:cubicBezTo>
                  <a:cubicBezTo>
                    <a:pt x="6317" y="1480"/>
                    <a:pt x="6279" y="1482"/>
                    <a:pt x="6242" y="1485"/>
                  </a:cubicBezTo>
                  <a:cubicBezTo>
                    <a:pt x="5843" y="2003"/>
                    <a:pt x="5208" y="2342"/>
                    <a:pt x="4546" y="2342"/>
                  </a:cubicBezTo>
                  <a:cubicBezTo>
                    <a:pt x="4541" y="2342"/>
                    <a:pt x="4536" y="2342"/>
                    <a:pt x="4531" y="2342"/>
                  </a:cubicBezTo>
                  <a:lnTo>
                    <a:pt x="3927" y="2342"/>
                  </a:lnTo>
                  <a:lnTo>
                    <a:pt x="3927" y="2330"/>
                  </a:lnTo>
                  <a:cubicBezTo>
                    <a:pt x="3818" y="2330"/>
                    <a:pt x="3729" y="2240"/>
                    <a:pt x="3729" y="2131"/>
                  </a:cubicBezTo>
                  <a:lnTo>
                    <a:pt x="3729" y="726"/>
                  </a:lnTo>
                  <a:close/>
                  <a:moveTo>
                    <a:pt x="6555" y="2272"/>
                  </a:moveTo>
                  <a:cubicBezTo>
                    <a:pt x="6754" y="2332"/>
                    <a:pt x="6896" y="2514"/>
                    <a:pt x="6896" y="2730"/>
                  </a:cubicBezTo>
                  <a:lnTo>
                    <a:pt x="6896" y="4192"/>
                  </a:lnTo>
                  <a:cubicBezTo>
                    <a:pt x="6896" y="4965"/>
                    <a:pt x="6312" y="5597"/>
                    <a:pt x="5592" y="5597"/>
                  </a:cubicBezTo>
                  <a:cubicBezTo>
                    <a:pt x="4873" y="5597"/>
                    <a:pt x="4288" y="4967"/>
                    <a:pt x="4288" y="4192"/>
                  </a:cubicBezTo>
                  <a:lnTo>
                    <a:pt x="4288" y="3102"/>
                  </a:lnTo>
                  <a:lnTo>
                    <a:pt x="4524" y="3102"/>
                  </a:lnTo>
                  <a:cubicBezTo>
                    <a:pt x="5286" y="3102"/>
                    <a:pt x="6016" y="2802"/>
                    <a:pt x="6555" y="2272"/>
                  </a:cubicBezTo>
                  <a:close/>
                  <a:moveTo>
                    <a:pt x="6203" y="6228"/>
                  </a:moveTo>
                  <a:lnTo>
                    <a:pt x="6389" y="6813"/>
                  </a:lnTo>
                  <a:cubicBezTo>
                    <a:pt x="6210" y="7080"/>
                    <a:pt x="5922" y="7234"/>
                    <a:pt x="5592" y="7234"/>
                  </a:cubicBezTo>
                  <a:cubicBezTo>
                    <a:pt x="5261" y="7234"/>
                    <a:pt x="4973" y="7080"/>
                    <a:pt x="4794" y="6813"/>
                  </a:cubicBezTo>
                  <a:lnTo>
                    <a:pt x="4981" y="6228"/>
                  </a:lnTo>
                  <a:cubicBezTo>
                    <a:pt x="5175" y="6293"/>
                    <a:pt x="5380" y="6327"/>
                    <a:pt x="5592" y="6327"/>
                  </a:cubicBezTo>
                  <a:cubicBezTo>
                    <a:pt x="5804" y="6327"/>
                    <a:pt x="6010" y="6292"/>
                    <a:pt x="6203" y="6228"/>
                  </a:cubicBezTo>
                  <a:close/>
                  <a:moveTo>
                    <a:pt x="8485" y="8945"/>
                  </a:moveTo>
                  <a:lnTo>
                    <a:pt x="8286" y="11916"/>
                  </a:lnTo>
                  <a:lnTo>
                    <a:pt x="2900" y="11916"/>
                  </a:lnTo>
                  <a:lnTo>
                    <a:pt x="2701" y="8945"/>
                  </a:lnTo>
                  <a:close/>
                  <a:moveTo>
                    <a:pt x="6959" y="7307"/>
                  </a:moveTo>
                  <a:lnTo>
                    <a:pt x="8700" y="7825"/>
                  </a:lnTo>
                  <a:cubicBezTo>
                    <a:pt x="9333" y="8013"/>
                    <a:pt x="9810" y="8554"/>
                    <a:pt x="9918" y="9204"/>
                  </a:cubicBezTo>
                  <a:lnTo>
                    <a:pt x="10376" y="11948"/>
                  </a:lnTo>
                  <a:lnTo>
                    <a:pt x="9044" y="11948"/>
                  </a:lnTo>
                  <a:lnTo>
                    <a:pt x="9294" y="8219"/>
                  </a:lnTo>
                  <a:lnTo>
                    <a:pt x="1889" y="8219"/>
                  </a:lnTo>
                  <a:lnTo>
                    <a:pt x="2140" y="11948"/>
                  </a:lnTo>
                  <a:lnTo>
                    <a:pt x="808" y="11948"/>
                  </a:lnTo>
                  <a:lnTo>
                    <a:pt x="1265" y="9204"/>
                  </a:lnTo>
                  <a:cubicBezTo>
                    <a:pt x="1374" y="8553"/>
                    <a:pt x="1851" y="8013"/>
                    <a:pt x="2483" y="7825"/>
                  </a:cubicBezTo>
                  <a:lnTo>
                    <a:pt x="4224" y="7307"/>
                  </a:lnTo>
                  <a:cubicBezTo>
                    <a:pt x="4543" y="7736"/>
                    <a:pt x="5042" y="7992"/>
                    <a:pt x="5592" y="7992"/>
                  </a:cubicBezTo>
                  <a:cubicBezTo>
                    <a:pt x="6141" y="7992"/>
                    <a:pt x="6640" y="7736"/>
                    <a:pt x="6959" y="7307"/>
                  </a:cubicBezTo>
                  <a:close/>
                  <a:moveTo>
                    <a:pt x="3003" y="0"/>
                  </a:moveTo>
                  <a:lnTo>
                    <a:pt x="3003" y="2148"/>
                  </a:lnTo>
                  <a:cubicBezTo>
                    <a:pt x="3003" y="2535"/>
                    <a:pt x="3235" y="2869"/>
                    <a:pt x="3564" y="3012"/>
                  </a:cubicBezTo>
                  <a:lnTo>
                    <a:pt x="3564" y="4180"/>
                  </a:lnTo>
                  <a:cubicBezTo>
                    <a:pt x="3564" y="4857"/>
                    <a:pt x="3859" y="5461"/>
                    <a:pt x="4319" y="5856"/>
                  </a:cubicBezTo>
                  <a:lnTo>
                    <a:pt x="4100" y="6555"/>
                  </a:lnTo>
                  <a:lnTo>
                    <a:pt x="2303" y="7098"/>
                  </a:lnTo>
                  <a:cubicBezTo>
                    <a:pt x="1440" y="7348"/>
                    <a:pt x="734" y="8142"/>
                    <a:pt x="593" y="9065"/>
                  </a:cubicBezTo>
                  <a:lnTo>
                    <a:pt x="0" y="12675"/>
                  </a:lnTo>
                  <a:lnTo>
                    <a:pt x="11186" y="12675"/>
                  </a:lnTo>
                  <a:lnTo>
                    <a:pt x="10595" y="9065"/>
                  </a:lnTo>
                  <a:cubicBezTo>
                    <a:pt x="10457" y="8163"/>
                    <a:pt x="9768" y="7355"/>
                    <a:pt x="8884" y="7098"/>
                  </a:cubicBezTo>
                  <a:lnTo>
                    <a:pt x="7088" y="6555"/>
                  </a:lnTo>
                  <a:lnTo>
                    <a:pt x="6869" y="5856"/>
                  </a:lnTo>
                  <a:cubicBezTo>
                    <a:pt x="7329" y="5462"/>
                    <a:pt x="7624" y="4857"/>
                    <a:pt x="7624" y="4180"/>
                  </a:cubicBezTo>
                  <a:lnTo>
                    <a:pt x="7624" y="3012"/>
                  </a:lnTo>
                  <a:cubicBezTo>
                    <a:pt x="7954" y="2869"/>
                    <a:pt x="8185" y="2535"/>
                    <a:pt x="8185" y="2148"/>
                  </a:cubicBezTo>
                  <a:lnTo>
                    <a:pt x="8185" y="1792"/>
                  </a:lnTo>
                  <a:cubicBezTo>
                    <a:pt x="8185" y="802"/>
                    <a:pt x="7383" y="0"/>
                    <a:pt x="6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4"/>
          <p:cNvSpPr txBox="1">
            <a:spLocks noGrp="1"/>
          </p:cNvSpPr>
          <p:nvPr>
            <p:ph type="title"/>
          </p:nvPr>
        </p:nvSpPr>
        <p:spPr>
          <a:xfrm>
            <a:off x="566550" y="225550"/>
            <a:ext cx="80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Вместе с тем существуют ограничения на то, </a:t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что </a:t>
            </a: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не может быть</a:t>
            </a:r>
            <a:r>
              <a:rPr lang="en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товарным знаком:</a:t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70" name="Google Shape;470;p34"/>
          <p:cNvSpPr/>
          <p:nvPr/>
        </p:nvSpPr>
        <p:spPr>
          <a:xfrm>
            <a:off x="8681753" y="608400"/>
            <a:ext cx="1158900" cy="1159200"/>
          </a:xfrm>
          <a:prstGeom prst="star12">
            <a:avLst>
              <a:gd name="adj" fmla="val 196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4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4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4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4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4"/>
          <p:cNvSpPr txBox="1"/>
          <p:nvPr/>
        </p:nvSpPr>
        <p:spPr>
          <a:xfrm>
            <a:off x="437025" y="1488700"/>
            <a:ext cx="86211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Ubuntu"/>
              <a:buAutoNum type="arabicPeriod"/>
            </a:pPr>
            <a:r>
              <a:rPr lang="en" sz="1300" b="1" dirty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Государственные символы и знаки</a:t>
            </a:r>
            <a:endParaRPr sz="13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Ubuntu"/>
              <a:ea typeface="Ubuntu"/>
              <a:cs typeface="Ubuntu"/>
              <a:sym typeface="Ubuntu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ru-RU" sz="1300" b="1" dirty="0">
                <a:latin typeface="Ubuntu"/>
                <a:ea typeface="Ubuntu"/>
                <a:cs typeface="Ubuntu"/>
                <a:sym typeface="Ubuntu"/>
              </a:rPr>
              <a:t>2.    </a:t>
            </a:r>
            <a:r>
              <a:rPr lang="en" sz="1300" b="1" dirty="0">
                <a:latin typeface="Ubuntu"/>
                <a:ea typeface="Ubuntu"/>
                <a:cs typeface="Ubuntu"/>
                <a:sym typeface="Ubuntu"/>
              </a:rPr>
              <a:t>Наименования международных и межправительственных организаций, их символы и знаки</a:t>
            </a:r>
            <a:endParaRPr sz="1300" b="1" dirty="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Ubuntu"/>
              <a:ea typeface="Ubuntu"/>
              <a:cs typeface="Ubuntu"/>
              <a:sym typeface="Ubuntu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ru-RU" sz="13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3.    </a:t>
            </a:r>
            <a:r>
              <a:rPr lang="en" sz="13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Общепринятые символы и  обозначе</a:t>
            </a:r>
            <a:r>
              <a:rPr lang="en" sz="13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ния</a:t>
            </a:r>
            <a:endParaRPr sz="1300"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Ubuntu"/>
              <a:ea typeface="Ubuntu"/>
              <a:cs typeface="Ubuntu"/>
              <a:sym typeface="Ubuntu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ru-RU" sz="13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4.    </a:t>
            </a:r>
            <a:r>
              <a:rPr lang="en" sz="13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Элементы обозначения товаров, вош</a:t>
            </a:r>
            <a:r>
              <a:rPr lang="en" sz="13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едшие во всеобщее употребление</a:t>
            </a:r>
            <a:endParaRPr sz="1300"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Ubuntu"/>
              <a:ea typeface="Ubuntu"/>
              <a:cs typeface="Ubuntu"/>
              <a:sym typeface="Ubuntu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</a:pPr>
            <a:r>
              <a:rPr lang="ru-RU" sz="1300" b="1" dirty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5.    </a:t>
            </a:r>
            <a:r>
              <a:rPr lang="en" sz="1300" b="1" dirty="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Сведения, вводящие потребителя в заблуждение</a:t>
            </a:r>
            <a:endParaRPr sz="1300" b="1" dirty="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Ubuntu"/>
              <a:ea typeface="Ubuntu"/>
              <a:cs typeface="Ubuntu"/>
              <a:sym typeface="Ubuntu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ru-RU" sz="1300" b="1" dirty="0">
                <a:latin typeface="Ubuntu"/>
                <a:ea typeface="Ubuntu"/>
                <a:cs typeface="Ubuntu"/>
                <a:sym typeface="Ubuntu"/>
              </a:rPr>
              <a:t>6.    </a:t>
            </a:r>
            <a:r>
              <a:rPr lang="en" sz="1300" b="1" dirty="0">
                <a:latin typeface="Ubuntu"/>
                <a:ea typeface="Ubuntu"/>
                <a:cs typeface="Ubuntu"/>
                <a:sym typeface="Ubuntu"/>
              </a:rPr>
              <a:t>Обозначения, схожие с уже зарегистрированными товарными знаками</a:t>
            </a:r>
            <a:endParaRPr sz="1700" b="1" dirty="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 txBox="1"/>
          <p:nvPr/>
        </p:nvSpPr>
        <p:spPr>
          <a:xfrm>
            <a:off x="5042263" y="2009825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35"/>
          <p:cNvSpPr txBox="1"/>
          <p:nvPr/>
        </p:nvSpPr>
        <p:spPr>
          <a:xfrm>
            <a:off x="3320663" y="3078600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35"/>
          <p:cNvSpPr txBox="1">
            <a:spLocks noGrp="1"/>
          </p:cNvSpPr>
          <p:nvPr>
            <p:ph type="title"/>
          </p:nvPr>
        </p:nvSpPr>
        <p:spPr>
          <a:xfrm>
            <a:off x="720000" y="8615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rPr>
              <a:t>Необходимо провести различие между такими понятиями, как </a:t>
            </a:r>
            <a:r>
              <a:rPr lang="en" sz="19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товарный знак</a:t>
            </a:r>
            <a:r>
              <a:rPr lang="en"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rPr>
              <a:t>, торговая марка, </a:t>
            </a:r>
            <a:r>
              <a:rPr lang="en" sz="19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бренд</a:t>
            </a:r>
            <a:r>
              <a:rPr lang="en" sz="1900">
                <a:solidFill>
                  <a:srgbClr val="212121"/>
                </a:solidFill>
                <a:latin typeface="Ubuntu"/>
                <a:ea typeface="Ubuntu"/>
                <a:cs typeface="Ubuntu"/>
                <a:sym typeface="Ubuntu"/>
              </a:rPr>
              <a:t> и логотип.</a:t>
            </a:r>
            <a:endParaRPr sz="1900">
              <a:solidFill>
                <a:srgbClr val="21212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3" name="Google Shape;483;p35"/>
          <p:cNvSpPr txBox="1">
            <a:spLocks noGrp="1"/>
          </p:cNvSpPr>
          <p:nvPr>
            <p:ph type="subTitle" idx="2"/>
          </p:nvPr>
        </p:nvSpPr>
        <p:spPr>
          <a:xfrm>
            <a:off x="1646832" y="2438375"/>
            <a:ext cx="1995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Ubuntu"/>
                <a:ea typeface="Ubuntu"/>
                <a:cs typeface="Ubuntu"/>
                <a:sym typeface="Ubuntu"/>
              </a:rPr>
              <a:t>Товарный знак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4" name="Google Shape;484;p35"/>
          <p:cNvSpPr txBox="1">
            <a:spLocks noGrp="1"/>
          </p:cNvSpPr>
          <p:nvPr>
            <p:ph type="subTitle" idx="3"/>
          </p:nvPr>
        </p:nvSpPr>
        <p:spPr>
          <a:xfrm>
            <a:off x="5812578" y="3625200"/>
            <a:ext cx="19959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Ubuntu"/>
                <a:ea typeface="Ubuntu"/>
                <a:cs typeface="Ubuntu"/>
                <a:sym typeface="Ubuntu"/>
              </a:rPr>
              <a:t>Логотип</a:t>
            </a:r>
            <a:endParaRPr sz="17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5" name="Google Shape;485;p35"/>
          <p:cNvSpPr txBox="1">
            <a:spLocks noGrp="1"/>
          </p:cNvSpPr>
          <p:nvPr>
            <p:ph type="subTitle" idx="4"/>
          </p:nvPr>
        </p:nvSpPr>
        <p:spPr>
          <a:xfrm>
            <a:off x="2380913" y="3552650"/>
            <a:ext cx="2656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Ubuntu"/>
                <a:ea typeface="Ubuntu"/>
                <a:cs typeface="Ubuntu"/>
                <a:sym typeface="Ubuntu"/>
              </a:rPr>
              <a:t>Торговая марка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6"/>
          </p:nvPr>
        </p:nvSpPr>
        <p:spPr>
          <a:xfrm>
            <a:off x="4432810" y="2438363"/>
            <a:ext cx="19959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Ubuntu"/>
                <a:ea typeface="Ubuntu"/>
                <a:cs typeface="Ubuntu"/>
                <a:sym typeface="Ubuntu"/>
              </a:rPr>
              <a:t>Бренд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7" name="Google Shape;487;p35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5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5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5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5"/>
          <p:cNvSpPr/>
          <p:nvPr/>
        </p:nvSpPr>
        <p:spPr>
          <a:xfrm>
            <a:off x="4518250" y="-362600"/>
            <a:ext cx="51738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5"/>
          <p:cNvSpPr/>
          <p:nvPr/>
        </p:nvSpPr>
        <p:spPr>
          <a:xfrm>
            <a:off x="1335513" y="3907870"/>
            <a:ext cx="476700" cy="457800"/>
          </a:xfrm>
          <a:prstGeom prst="star4">
            <a:avLst>
              <a:gd name="adj" fmla="val 1020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35"/>
          <p:cNvGrpSpPr/>
          <p:nvPr/>
        </p:nvGrpSpPr>
        <p:grpSpPr>
          <a:xfrm>
            <a:off x="5875550" y="-609700"/>
            <a:ext cx="1890800" cy="1343375"/>
            <a:chOff x="5950700" y="232400"/>
            <a:chExt cx="1890800" cy="1343375"/>
          </a:xfrm>
        </p:grpSpPr>
        <p:sp>
          <p:nvSpPr>
            <p:cNvPr id="494" name="Google Shape;494;p35"/>
            <p:cNvSpPr/>
            <p:nvPr/>
          </p:nvSpPr>
          <p:spPr>
            <a:xfrm>
              <a:off x="5950700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6249275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6547850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6846400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7144975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7443550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7742100" y="23240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5950700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6249275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6547850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6846400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7144975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7443550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7742100" y="543400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5950700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6249275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6547850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6846400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7144975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7443550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7742100" y="854375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5950700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6249275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6547850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6846400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7144975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7443550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1" y="0"/>
                    <a:pt x="0" y="891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7742100" y="1165375"/>
              <a:ext cx="99400" cy="99400"/>
            </a:xfrm>
            <a:custGeom>
              <a:avLst/>
              <a:gdLst/>
              <a:ahLst/>
              <a:cxnLst/>
              <a:rect l="l" t="t" r="r" b="b"/>
              <a:pathLst>
                <a:path w="3976" h="3976" extrusionOk="0">
                  <a:moveTo>
                    <a:pt x="1988" y="0"/>
                  </a:moveTo>
                  <a:cubicBezTo>
                    <a:pt x="892" y="0"/>
                    <a:pt x="1" y="891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1"/>
                    <a:pt x="3085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5950700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6249275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6547850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6846400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7144975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7443550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1" y="1"/>
                    <a:pt x="0" y="892"/>
                    <a:pt x="0" y="1988"/>
                  </a:cubicBezTo>
                  <a:cubicBezTo>
                    <a:pt x="0" y="3085"/>
                    <a:pt x="891" y="3976"/>
                    <a:pt x="1988" y="3976"/>
                  </a:cubicBezTo>
                  <a:cubicBezTo>
                    <a:pt x="3084" y="3976"/>
                    <a:pt x="3975" y="3085"/>
                    <a:pt x="3975" y="1988"/>
                  </a:cubicBezTo>
                  <a:cubicBezTo>
                    <a:pt x="3975" y="892"/>
                    <a:pt x="3084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7742100" y="1476350"/>
              <a:ext cx="99400" cy="99425"/>
            </a:xfrm>
            <a:custGeom>
              <a:avLst/>
              <a:gdLst/>
              <a:ahLst/>
              <a:cxnLst/>
              <a:rect l="l" t="t" r="r" b="b"/>
              <a:pathLst>
                <a:path w="3976" h="3977" extrusionOk="0">
                  <a:moveTo>
                    <a:pt x="1988" y="1"/>
                  </a:moveTo>
                  <a:cubicBezTo>
                    <a:pt x="892" y="1"/>
                    <a:pt x="1" y="892"/>
                    <a:pt x="1" y="1988"/>
                  </a:cubicBezTo>
                  <a:cubicBezTo>
                    <a:pt x="1" y="3085"/>
                    <a:pt x="892" y="3976"/>
                    <a:pt x="1988" y="3976"/>
                  </a:cubicBezTo>
                  <a:cubicBezTo>
                    <a:pt x="3085" y="3976"/>
                    <a:pt x="3976" y="3085"/>
                    <a:pt x="3976" y="1988"/>
                  </a:cubicBezTo>
                  <a:cubicBezTo>
                    <a:pt x="3976" y="892"/>
                    <a:pt x="3085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35"/>
          <p:cNvSpPr/>
          <p:nvPr/>
        </p:nvSpPr>
        <p:spPr>
          <a:xfrm>
            <a:off x="8047975" y="-609700"/>
            <a:ext cx="723900" cy="1084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5"/>
          <p:cNvSpPr txBox="1"/>
          <p:nvPr/>
        </p:nvSpPr>
        <p:spPr>
          <a:xfrm>
            <a:off x="2256288" y="1916700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31" name="Google Shape;531;p35"/>
          <p:cNvGrpSpPr/>
          <p:nvPr/>
        </p:nvGrpSpPr>
        <p:grpSpPr>
          <a:xfrm>
            <a:off x="2480424" y="1858822"/>
            <a:ext cx="328741" cy="328715"/>
            <a:chOff x="2337975" y="2220750"/>
            <a:chExt cx="316950" cy="316925"/>
          </a:xfrm>
        </p:grpSpPr>
        <p:sp>
          <p:nvSpPr>
            <p:cNvPr id="532" name="Google Shape;532;p35"/>
            <p:cNvSpPr/>
            <p:nvPr/>
          </p:nvSpPr>
          <p:spPr>
            <a:xfrm>
              <a:off x="2383975" y="2220750"/>
              <a:ext cx="224075" cy="316925"/>
            </a:xfrm>
            <a:custGeom>
              <a:avLst/>
              <a:gdLst/>
              <a:ahLst/>
              <a:cxnLst/>
              <a:rect l="l" t="t" r="r" b="b"/>
              <a:pathLst>
                <a:path w="8963" h="12677" extrusionOk="0">
                  <a:moveTo>
                    <a:pt x="4862" y="3011"/>
                  </a:moveTo>
                  <a:lnTo>
                    <a:pt x="6207" y="4833"/>
                  </a:lnTo>
                  <a:cubicBezTo>
                    <a:pt x="5459" y="5524"/>
                    <a:pt x="4967" y="6449"/>
                    <a:pt x="4882" y="7461"/>
                  </a:cubicBezTo>
                  <a:lnTo>
                    <a:pt x="4116" y="7461"/>
                  </a:lnTo>
                  <a:cubicBezTo>
                    <a:pt x="4038" y="6454"/>
                    <a:pt x="3532" y="5516"/>
                    <a:pt x="2791" y="4833"/>
                  </a:cubicBezTo>
                  <a:lnTo>
                    <a:pt x="4135" y="3011"/>
                  </a:lnTo>
                  <a:lnTo>
                    <a:pt x="4135" y="5283"/>
                  </a:lnTo>
                  <a:lnTo>
                    <a:pt x="4862" y="5283"/>
                  </a:lnTo>
                  <a:lnTo>
                    <a:pt x="4862" y="3011"/>
                  </a:lnTo>
                  <a:close/>
                  <a:moveTo>
                    <a:pt x="4862" y="8187"/>
                  </a:moveTo>
                  <a:lnTo>
                    <a:pt x="4862" y="8945"/>
                  </a:lnTo>
                  <a:lnTo>
                    <a:pt x="4103" y="8945"/>
                  </a:lnTo>
                  <a:lnTo>
                    <a:pt x="4103" y="8187"/>
                  </a:lnTo>
                  <a:close/>
                  <a:moveTo>
                    <a:pt x="4472" y="738"/>
                  </a:moveTo>
                  <a:cubicBezTo>
                    <a:pt x="6532" y="738"/>
                    <a:pt x="8291" y="2453"/>
                    <a:pt x="8249" y="4469"/>
                  </a:cubicBezTo>
                  <a:cubicBezTo>
                    <a:pt x="8247" y="5580"/>
                    <a:pt x="7755" y="6625"/>
                    <a:pt x="6898" y="7335"/>
                  </a:cubicBezTo>
                  <a:cubicBezTo>
                    <a:pt x="6383" y="7763"/>
                    <a:pt x="6007" y="8323"/>
                    <a:pt x="5803" y="8945"/>
                  </a:cubicBezTo>
                  <a:lnTo>
                    <a:pt x="5622" y="8945"/>
                  </a:lnTo>
                  <a:lnTo>
                    <a:pt x="5622" y="7825"/>
                  </a:lnTo>
                  <a:cubicBezTo>
                    <a:pt x="5651" y="6337"/>
                    <a:pt x="6380" y="5723"/>
                    <a:pt x="7240" y="4876"/>
                  </a:cubicBezTo>
                  <a:lnTo>
                    <a:pt x="4500" y="1239"/>
                  </a:lnTo>
                  <a:lnTo>
                    <a:pt x="1760" y="4876"/>
                  </a:lnTo>
                  <a:cubicBezTo>
                    <a:pt x="2851" y="5892"/>
                    <a:pt x="3359" y="6580"/>
                    <a:pt x="3378" y="7825"/>
                  </a:cubicBezTo>
                  <a:lnTo>
                    <a:pt x="3378" y="8945"/>
                  </a:lnTo>
                  <a:lnTo>
                    <a:pt x="3196" y="8945"/>
                  </a:lnTo>
                  <a:cubicBezTo>
                    <a:pt x="2991" y="8325"/>
                    <a:pt x="2612" y="7763"/>
                    <a:pt x="2090" y="7327"/>
                  </a:cubicBezTo>
                  <a:cubicBezTo>
                    <a:pt x="1236" y="6611"/>
                    <a:pt x="748" y="5567"/>
                    <a:pt x="752" y="4458"/>
                  </a:cubicBezTo>
                  <a:cubicBezTo>
                    <a:pt x="758" y="2421"/>
                    <a:pt x="2427" y="740"/>
                    <a:pt x="4472" y="738"/>
                  </a:cubicBezTo>
                  <a:close/>
                  <a:moveTo>
                    <a:pt x="5640" y="9672"/>
                  </a:moveTo>
                  <a:cubicBezTo>
                    <a:pt x="5628" y="9797"/>
                    <a:pt x="5621" y="9924"/>
                    <a:pt x="5621" y="10051"/>
                  </a:cubicBezTo>
                  <a:lnTo>
                    <a:pt x="5621" y="10431"/>
                  </a:lnTo>
                  <a:lnTo>
                    <a:pt x="3377" y="10431"/>
                  </a:lnTo>
                  <a:lnTo>
                    <a:pt x="3377" y="10029"/>
                  </a:lnTo>
                  <a:cubicBezTo>
                    <a:pt x="3377" y="9909"/>
                    <a:pt x="3369" y="9789"/>
                    <a:pt x="3358" y="9672"/>
                  </a:cubicBezTo>
                  <a:close/>
                  <a:moveTo>
                    <a:pt x="5620" y="11192"/>
                  </a:moveTo>
                  <a:lnTo>
                    <a:pt x="5620" y="11401"/>
                  </a:lnTo>
                  <a:lnTo>
                    <a:pt x="5006" y="11950"/>
                  </a:lnTo>
                  <a:lnTo>
                    <a:pt x="3991" y="11950"/>
                  </a:lnTo>
                  <a:lnTo>
                    <a:pt x="3376" y="11401"/>
                  </a:lnTo>
                  <a:lnTo>
                    <a:pt x="3376" y="11192"/>
                  </a:lnTo>
                  <a:close/>
                  <a:moveTo>
                    <a:pt x="4499" y="1"/>
                  </a:moveTo>
                  <a:cubicBezTo>
                    <a:pt x="4494" y="1"/>
                    <a:pt x="4488" y="1"/>
                    <a:pt x="4483" y="1"/>
                  </a:cubicBezTo>
                  <a:cubicBezTo>
                    <a:pt x="4481" y="1"/>
                    <a:pt x="4480" y="1"/>
                    <a:pt x="4478" y="1"/>
                  </a:cubicBezTo>
                  <a:cubicBezTo>
                    <a:pt x="2031" y="1"/>
                    <a:pt x="8" y="2009"/>
                    <a:pt x="5" y="4460"/>
                  </a:cubicBezTo>
                  <a:cubicBezTo>
                    <a:pt x="1" y="5790"/>
                    <a:pt x="584" y="7045"/>
                    <a:pt x="1604" y="7900"/>
                  </a:cubicBezTo>
                  <a:cubicBezTo>
                    <a:pt x="2249" y="8442"/>
                    <a:pt x="2619" y="9223"/>
                    <a:pt x="2619" y="10045"/>
                  </a:cubicBezTo>
                  <a:lnTo>
                    <a:pt x="2619" y="11728"/>
                  </a:lnTo>
                  <a:lnTo>
                    <a:pt x="3695" y="12677"/>
                  </a:lnTo>
                  <a:lnTo>
                    <a:pt x="5271" y="12677"/>
                  </a:lnTo>
                  <a:lnTo>
                    <a:pt x="6347" y="11728"/>
                  </a:lnTo>
                  <a:lnTo>
                    <a:pt x="6347" y="10067"/>
                  </a:lnTo>
                  <a:cubicBezTo>
                    <a:pt x="6347" y="9228"/>
                    <a:pt x="6712" y="8442"/>
                    <a:pt x="7349" y="7912"/>
                  </a:cubicBezTo>
                  <a:cubicBezTo>
                    <a:pt x="8372" y="7059"/>
                    <a:pt x="8960" y="5807"/>
                    <a:pt x="8960" y="4476"/>
                  </a:cubicBezTo>
                  <a:cubicBezTo>
                    <a:pt x="8963" y="1953"/>
                    <a:pt x="6895" y="1"/>
                    <a:pt x="4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2629300" y="2323075"/>
              <a:ext cx="25625" cy="19000"/>
            </a:xfrm>
            <a:custGeom>
              <a:avLst/>
              <a:gdLst/>
              <a:ahLst/>
              <a:cxnLst/>
              <a:rect l="l" t="t" r="r" b="b"/>
              <a:pathLst>
                <a:path w="1025" h="760" extrusionOk="0">
                  <a:moveTo>
                    <a:pt x="1" y="0"/>
                  </a:moveTo>
                  <a:lnTo>
                    <a:pt x="1" y="760"/>
                  </a:lnTo>
                  <a:lnTo>
                    <a:pt x="1024" y="76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2614250" y="2279775"/>
              <a:ext cx="31100" cy="31075"/>
            </a:xfrm>
            <a:custGeom>
              <a:avLst/>
              <a:gdLst/>
              <a:ahLst/>
              <a:cxnLst/>
              <a:rect l="l" t="t" r="r" b="b"/>
              <a:pathLst>
                <a:path w="1244" h="1243" extrusionOk="0">
                  <a:moveTo>
                    <a:pt x="718" y="1"/>
                  </a:moveTo>
                  <a:lnTo>
                    <a:pt x="0" y="718"/>
                  </a:lnTo>
                  <a:lnTo>
                    <a:pt x="527" y="1242"/>
                  </a:lnTo>
                  <a:lnTo>
                    <a:pt x="1243" y="525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2614225" y="2354375"/>
              <a:ext cx="31100" cy="31100"/>
            </a:xfrm>
            <a:custGeom>
              <a:avLst/>
              <a:gdLst/>
              <a:ahLst/>
              <a:cxnLst/>
              <a:rect l="l" t="t" r="r" b="b"/>
              <a:pathLst>
                <a:path w="1244" h="1244" extrusionOk="0">
                  <a:moveTo>
                    <a:pt x="526" y="0"/>
                  </a:moveTo>
                  <a:lnTo>
                    <a:pt x="0" y="525"/>
                  </a:lnTo>
                  <a:lnTo>
                    <a:pt x="718" y="1243"/>
                  </a:lnTo>
                  <a:lnTo>
                    <a:pt x="1243" y="718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2337975" y="2323075"/>
              <a:ext cx="25625" cy="19000"/>
            </a:xfrm>
            <a:custGeom>
              <a:avLst/>
              <a:gdLst/>
              <a:ahLst/>
              <a:cxnLst/>
              <a:rect l="l" t="t" r="r" b="b"/>
              <a:pathLst>
                <a:path w="1025" h="760" extrusionOk="0">
                  <a:moveTo>
                    <a:pt x="1" y="0"/>
                  </a:moveTo>
                  <a:lnTo>
                    <a:pt x="1" y="760"/>
                  </a:lnTo>
                  <a:lnTo>
                    <a:pt x="1025" y="760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2347500" y="2279775"/>
              <a:ext cx="31050" cy="31100"/>
            </a:xfrm>
            <a:custGeom>
              <a:avLst/>
              <a:gdLst/>
              <a:ahLst/>
              <a:cxnLst/>
              <a:rect l="l" t="t" r="r" b="b"/>
              <a:pathLst>
                <a:path w="1242" h="1244" extrusionOk="0">
                  <a:moveTo>
                    <a:pt x="525" y="1"/>
                  </a:moveTo>
                  <a:lnTo>
                    <a:pt x="1" y="525"/>
                  </a:lnTo>
                  <a:lnTo>
                    <a:pt x="716" y="1243"/>
                  </a:lnTo>
                  <a:lnTo>
                    <a:pt x="1241" y="718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2347500" y="2354350"/>
              <a:ext cx="31050" cy="31100"/>
            </a:xfrm>
            <a:custGeom>
              <a:avLst/>
              <a:gdLst/>
              <a:ahLst/>
              <a:cxnLst/>
              <a:rect l="l" t="t" r="r" b="b"/>
              <a:pathLst>
                <a:path w="1242" h="1244" extrusionOk="0">
                  <a:moveTo>
                    <a:pt x="717" y="0"/>
                  </a:moveTo>
                  <a:lnTo>
                    <a:pt x="1" y="717"/>
                  </a:lnTo>
                  <a:lnTo>
                    <a:pt x="525" y="1243"/>
                  </a:lnTo>
                  <a:lnTo>
                    <a:pt x="1241" y="526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5"/>
          <p:cNvGrpSpPr/>
          <p:nvPr/>
        </p:nvGrpSpPr>
        <p:grpSpPr>
          <a:xfrm>
            <a:off x="3583324" y="3116159"/>
            <a:ext cx="251677" cy="328689"/>
            <a:chOff x="1843350" y="2220750"/>
            <a:chExt cx="242650" cy="316900"/>
          </a:xfrm>
        </p:grpSpPr>
        <p:sp>
          <p:nvSpPr>
            <p:cNvPr id="540" name="Google Shape;540;p35"/>
            <p:cNvSpPr/>
            <p:nvPr/>
          </p:nvSpPr>
          <p:spPr>
            <a:xfrm>
              <a:off x="1880500" y="2481550"/>
              <a:ext cx="74300" cy="19000"/>
            </a:xfrm>
            <a:custGeom>
              <a:avLst/>
              <a:gdLst/>
              <a:ahLst/>
              <a:cxnLst/>
              <a:rect l="l" t="t" r="r" b="b"/>
              <a:pathLst>
                <a:path w="2972" h="760" extrusionOk="0">
                  <a:moveTo>
                    <a:pt x="1" y="0"/>
                  </a:moveTo>
                  <a:lnTo>
                    <a:pt x="1" y="760"/>
                  </a:lnTo>
                  <a:lnTo>
                    <a:pt x="2971" y="760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1880500" y="2444375"/>
              <a:ext cx="56150" cy="19000"/>
            </a:xfrm>
            <a:custGeom>
              <a:avLst/>
              <a:gdLst/>
              <a:ahLst/>
              <a:cxnLst/>
              <a:rect l="l" t="t" r="r" b="b"/>
              <a:pathLst>
                <a:path w="2246" h="760" extrusionOk="0">
                  <a:moveTo>
                    <a:pt x="1" y="0"/>
                  </a:moveTo>
                  <a:lnTo>
                    <a:pt x="1" y="759"/>
                  </a:lnTo>
                  <a:lnTo>
                    <a:pt x="2245" y="759"/>
                  </a:lnTo>
                  <a:lnTo>
                    <a:pt x="22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1843350" y="2220750"/>
              <a:ext cx="242650" cy="316900"/>
            </a:xfrm>
            <a:custGeom>
              <a:avLst/>
              <a:gdLst/>
              <a:ahLst/>
              <a:cxnLst/>
              <a:rect l="l" t="t" r="r" b="b"/>
              <a:pathLst>
                <a:path w="9706" h="12676" extrusionOk="0">
                  <a:moveTo>
                    <a:pt x="8475" y="726"/>
                  </a:moveTo>
                  <a:lnTo>
                    <a:pt x="7717" y="1486"/>
                  </a:lnTo>
                  <a:lnTo>
                    <a:pt x="1980" y="1486"/>
                  </a:lnTo>
                  <a:lnTo>
                    <a:pt x="1221" y="726"/>
                  </a:lnTo>
                  <a:close/>
                  <a:moveTo>
                    <a:pt x="4847" y="3726"/>
                  </a:moveTo>
                  <a:cubicBezTo>
                    <a:pt x="5054" y="3726"/>
                    <a:pt x="5223" y="3894"/>
                    <a:pt x="5223" y="4102"/>
                  </a:cubicBezTo>
                  <a:cubicBezTo>
                    <a:pt x="5223" y="4307"/>
                    <a:pt x="5055" y="4476"/>
                    <a:pt x="4847" y="4476"/>
                  </a:cubicBezTo>
                  <a:cubicBezTo>
                    <a:pt x="4642" y="4476"/>
                    <a:pt x="4473" y="4308"/>
                    <a:pt x="4473" y="4102"/>
                  </a:cubicBezTo>
                  <a:cubicBezTo>
                    <a:pt x="4473" y="3894"/>
                    <a:pt x="4641" y="3726"/>
                    <a:pt x="4847" y="3726"/>
                  </a:cubicBezTo>
                  <a:close/>
                  <a:moveTo>
                    <a:pt x="8946" y="1277"/>
                  </a:moveTo>
                  <a:lnTo>
                    <a:pt x="8946" y="11949"/>
                  </a:lnTo>
                  <a:lnTo>
                    <a:pt x="728" y="11949"/>
                  </a:lnTo>
                  <a:lnTo>
                    <a:pt x="728" y="1278"/>
                  </a:lnTo>
                  <a:lnTo>
                    <a:pt x="1695" y="2246"/>
                  </a:lnTo>
                  <a:lnTo>
                    <a:pt x="4492" y="2246"/>
                  </a:lnTo>
                  <a:lnTo>
                    <a:pt x="4492" y="3059"/>
                  </a:lnTo>
                  <a:cubicBezTo>
                    <a:pt x="4025" y="3228"/>
                    <a:pt x="3702" y="3713"/>
                    <a:pt x="3771" y="4261"/>
                  </a:cubicBezTo>
                  <a:cubicBezTo>
                    <a:pt x="3836" y="4760"/>
                    <a:pt x="4230" y="5164"/>
                    <a:pt x="4729" y="5222"/>
                  </a:cubicBezTo>
                  <a:cubicBezTo>
                    <a:pt x="4772" y="5227"/>
                    <a:pt x="4814" y="5229"/>
                    <a:pt x="4856" y="5229"/>
                  </a:cubicBezTo>
                  <a:cubicBezTo>
                    <a:pt x="5457" y="5229"/>
                    <a:pt x="5947" y="4727"/>
                    <a:pt x="5947" y="4112"/>
                  </a:cubicBezTo>
                  <a:cubicBezTo>
                    <a:pt x="5947" y="3625"/>
                    <a:pt x="5641" y="3211"/>
                    <a:pt x="5218" y="3058"/>
                  </a:cubicBezTo>
                  <a:lnTo>
                    <a:pt x="5218" y="2245"/>
                  </a:lnTo>
                  <a:lnTo>
                    <a:pt x="7979" y="2245"/>
                  </a:lnTo>
                  <a:lnTo>
                    <a:pt x="8946" y="1277"/>
                  </a:lnTo>
                  <a:close/>
                  <a:moveTo>
                    <a:pt x="1" y="1"/>
                  </a:moveTo>
                  <a:lnTo>
                    <a:pt x="1" y="12676"/>
                  </a:lnTo>
                  <a:lnTo>
                    <a:pt x="9706" y="12676"/>
                  </a:lnTo>
                  <a:lnTo>
                    <a:pt x="97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35"/>
          <p:cNvGrpSpPr/>
          <p:nvPr/>
        </p:nvGrpSpPr>
        <p:grpSpPr>
          <a:xfrm>
            <a:off x="5266418" y="2047381"/>
            <a:ext cx="328689" cy="328689"/>
            <a:chOff x="1268075" y="2220750"/>
            <a:chExt cx="316900" cy="316900"/>
          </a:xfrm>
        </p:grpSpPr>
        <p:sp>
          <p:nvSpPr>
            <p:cNvPr id="544" name="Google Shape;544;p35"/>
            <p:cNvSpPr/>
            <p:nvPr/>
          </p:nvSpPr>
          <p:spPr>
            <a:xfrm>
              <a:off x="1268075" y="2295000"/>
              <a:ext cx="316900" cy="242650"/>
            </a:xfrm>
            <a:custGeom>
              <a:avLst/>
              <a:gdLst/>
              <a:ahLst/>
              <a:cxnLst/>
              <a:rect l="l" t="t" r="r" b="b"/>
              <a:pathLst>
                <a:path w="12676" h="9706" extrusionOk="0">
                  <a:moveTo>
                    <a:pt x="2972" y="760"/>
                  </a:moveTo>
                  <a:lnTo>
                    <a:pt x="2972" y="3376"/>
                  </a:lnTo>
                  <a:cubicBezTo>
                    <a:pt x="2659" y="3140"/>
                    <a:pt x="2270" y="3001"/>
                    <a:pt x="1849" y="3001"/>
                  </a:cubicBezTo>
                  <a:cubicBezTo>
                    <a:pt x="1428" y="3001"/>
                    <a:pt x="1039" y="3141"/>
                    <a:pt x="727" y="3376"/>
                  </a:cubicBezTo>
                  <a:lnTo>
                    <a:pt x="727" y="760"/>
                  </a:lnTo>
                  <a:close/>
                  <a:moveTo>
                    <a:pt x="1865" y="3740"/>
                  </a:moveTo>
                  <a:cubicBezTo>
                    <a:pt x="2481" y="3740"/>
                    <a:pt x="2984" y="4242"/>
                    <a:pt x="2984" y="4860"/>
                  </a:cubicBezTo>
                  <a:cubicBezTo>
                    <a:pt x="2984" y="5477"/>
                    <a:pt x="2483" y="5979"/>
                    <a:pt x="1865" y="5979"/>
                  </a:cubicBezTo>
                  <a:cubicBezTo>
                    <a:pt x="1247" y="5979"/>
                    <a:pt x="745" y="5477"/>
                    <a:pt x="745" y="4860"/>
                  </a:cubicBezTo>
                  <a:cubicBezTo>
                    <a:pt x="745" y="4242"/>
                    <a:pt x="1247" y="3740"/>
                    <a:pt x="1865" y="3740"/>
                  </a:cubicBezTo>
                  <a:close/>
                  <a:moveTo>
                    <a:pt x="2972" y="6363"/>
                  </a:moveTo>
                  <a:lnTo>
                    <a:pt x="2972" y="8979"/>
                  </a:lnTo>
                  <a:lnTo>
                    <a:pt x="727" y="8979"/>
                  </a:lnTo>
                  <a:lnTo>
                    <a:pt x="727" y="6363"/>
                  </a:lnTo>
                  <a:cubicBezTo>
                    <a:pt x="1039" y="6599"/>
                    <a:pt x="1429" y="6740"/>
                    <a:pt x="1849" y="6740"/>
                  </a:cubicBezTo>
                  <a:cubicBezTo>
                    <a:pt x="2270" y="6740"/>
                    <a:pt x="2659" y="6599"/>
                    <a:pt x="2972" y="6363"/>
                  </a:cubicBezTo>
                  <a:close/>
                  <a:moveTo>
                    <a:pt x="11950" y="761"/>
                  </a:moveTo>
                  <a:lnTo>
                    <a:pt x="11950" y="8980"/>
                  </a:lnTo>
                  <a:lnTo>
                    <a:pt x="3730" y="8980"/>
                  </a:lnTo>
                  <a:lnTo>
                    <a:pt x="3730" y="761"/>
                  </a:lnTo>
                  <a:close/>
                  <a:moveTo>
                    <a:pt x="0" y="1"/>
                  </a:moveTo>
                  <a:lnTo>
                    <a:pt x="0" y="9706"/>
                  </a:lnTo>
                  <a:lnTo>
                    <a:pt x="12675" y="9706"/>
                  </a:lnTo>
                  <a:lnTo>
                    <a:pt x="126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1491700" y="237010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1" y="1"/>
                  </a:moveTo>
                  <a:lnTo>
                    <a:pt x="1" y="760"/>
                  </a:lnTo>
                  <a:lnTo>
                    <a:pt x="760" y="760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1528825" y="2481550"/>
              <a:ext cx="19025" cy="19000"/>
            </a:xfrm>
            <a:custGeom>
              <a:avLst/>
              <a:gdLst/>
              <a:ahLst/>
              <a:cxnLst/>
              <a:rect l="l" t="t" r="r" b="b"/>
              <a:pathLst>
                <a:path w="761" h="760" extrusionOk="0">
                  <a:moveTo>
                    <a:pt x="1" y="0"/>
                  </a:moveTo>
                  <a:lnTo>
                    <a:pt x="1" y="760"/>
                  </a:lnTo>
                  <a:lnTo>
                    <a:pt x="760" y="76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1380300" y="2481550"/>
              <a:ext cx="130425" cy="19000"/>
            </a:xfrm>
            <a:custGeom>
              <a:avLst/>
              <a:gdLst/>
              <a:ahLst/>
              <a:cxnLst/>
              <a:rect l="l" t="t" r="r" b="b"/>
              <a:pathLst>
                <a:path w="5217" h="760" extrusionOk="0">
                  <a:moveTo>
                    <a:pt x="0" y="0"/>
                  </a:moveTo>
                  <a:lnTo>
                    <a:pt x="0" y="760"/>
                  </a:lnTo>
                  <a:lnTo>
                    <a:pt x="5216" y="760"/>
                  </a:lnTo>
                  <a:lnTo>
                    <a:pt x="5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380300" y="2332975"/>
              <a:ext cx="167550" cy="130400"/>
            </a:xfrm>
            <a:custGeom>
              <a:avLst/>
              <a:gdLst/>
              <a:ahLst/>
              <a:cxnLst/>
              <a:rect l="l" t="t" r="r" b="b"/>
              <a:pathLst>
                <a:path w="6702" h="5216" extrusionOk="0">
                  <a:moveTo>
                    <a:pt x="5942" y="726"/>
                  </a:moveTo>
                  <a:lnTo>
                    <a:pt x="5942" y="3588"/>
                  </a:lnTo>
                  <a:lnTo>
                    <a:pt x="4824" y="2467"/>
                  </a:lnTo>
                  <a:lnTo>
                    <a:pt x="4079" y="3213"/>
                  </a:lnTo>
                  <a:lnTo>
                    <a:pt x="2590" y="1722"/>
                  </a:lnTo>
                  <a:lnTo>
                    <a:pt x="727" y="3588"/>
                  </a:lnTo>
                  <a:lnTo>
                    <a:pt x="727" y="726"/>
                  </a:lnTo>
                  <a:close/>
                  <a:moveTo>
                    <a:pt x="2595" y="2770"/>
                  </a:moveTo>
                  <a:lnTo>
                    <a:pt x="4087" y="4261"/>
                  </a:lnTo>
                  <a:lnTo>
                    <a:pt x="4833" y="3515"/>
                  </a:lnTo>
                  <a:lnTo>
                    <a:pt x="5774" y="4456"/>
                  </a:lnTo>
                  <a:lnTo>
                    <a:pt x="908" y="4456"/>
                  </a:lnTo>
                  <a:lnTo>
                    <a:pt x="2595" y="2770"/>
                  </a:lnTo>
                  <a:close/>
                  <a:moveTo>
                    <a:pt x="0" y="1"/>
                  </a:moveTo>
                  <a:lnTo>
                    <a:pt x="0" y="5215"/>
                  </a:lnTo>
                  <a:lnTo>
                    <a:pt x="6701" y="5215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302900" y="2220750"/>
              <a:ext cx="249525" cy="56150"/>
            </a:xfrm>
            <a:custGeom>
              <a:avLst/>
              <a:gdLst/>
              <a:ahLst/>
              <a:cxnLst/>
              <a:rect l="l" t="t" r="r" b="b"/>
              <a:pathLst>
                <a:path w="9981" h="2246" extrusionOk="0">
                  <a:moveTo>
                    <a:pt x="7620" y="726"/>
                  </a:moveTo>
                  <a:lnTo>
                    <a:pt x="7620" y="1486"/>
                  </a:lnTo>
                  <a:lnTo>
                    <a:pt x="1348" y="1486"/>
                  </a:lnTo>
                  <a:lnTo>
                    <a:pt x="967" y="1105"/>
                  </a:lnTo>
                  <a:lnTo>
                    <a:pt x="1348" y="726"/>
                  </a:lnTo>
                  <a:close/>
                  <a:moveTo>
                    <a:pt x="8760" y="727"/>
                  </a:moveTo>
                  <a:cubicBezTo>
                    <a:pt x="8969" y="727"/>
                    <a:pt x="9138" y="898"/>
                    <a:pt x="9138" y="1107"/>
                  </a:cubicBezTo>
                  <a:cubicBezTo>
                    <a:pt x="9138" y="1317"/>
                    <a:pt x="8968" y="1487"/>
                    <a:pt x="8758" y="1487"/>
                  </a:cubicBezTo>
                  <a:lnTo>
                    <a:pt x="8377" y="1487"/>
                  </a:lnTo>
                  <a:lnTo>
                    <a:pt x="8377" y="727"/>
                  </a:lnTo>
                  <a:lnTo>
                    <a:pt x="8758" y="727"/>
                  </a:lnTo>
                  <a:cubicBezTo>
                    <a:pt x="8759" y="727"/>
                    <a:pt x="8759" y="727"/>
                    <a:pt x="8760" y="727"/>
                  </a:cubicBezTo>
                  <a:close/>
                  <a:moveTo>
                    <a:pt x="1122" y="1"/>
                  </a:moveTo>
                  <a:lnTo>
                    <a:pt x="0" y="1123"/>
                  </a:lnTo>
                  <a:lnTo>
                    <a:pt x="1122" y="2245"/>
                  </a:lnTo>
                  <a:lnTo>
                    <a:pt x="8769" y="2245"/>
                  </a:lnTo>
                  <a:cubicBezTo>
                    <a:pt x="9444" y="2245"/>
                    <a:pt x="9981" y="1647"/>
                    <a:pt x="9880" y="955"/>
                  </a:cubicBezTo>
                  <a:cubicBezTo>
                    <a:pt x="9803" y="429"/>
                    <a:pt x="9288" y="1"/>
                    <a:pt x="8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305225" y="2332150"/>
              <a:ext cx="18975" cy="19000"/>
            </a:xfrm>
            <a:custGeom>
              <a:avLst/>
              <a:gdLst/>
              <a:ahLst/>
              <a:cxnLst/>
              <a:rect l="l" t="t" r="r" b="b"/>
              <a:pathLst>
                <a:path w="759" h="760" extrusionOk="0">
                  <a:moveTo>
                    <a:pt x="0" y="0"/>
                  </a:moveTo>
                  <a:lnTo>
                    <a:pt x="0" y="759"/>
                  </a:lnTo>
                  <a:lnTo>
                    <a:pt x="759" y="759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305225" y="2481550"/>
              <a:ext cx="18975" cy="19000"/>
            </a:xfrm>
            <a:custGeom>
              <a:avLst/>
              <a:gdLst/>
              <a:ahLst/>
              <a:cxnLst/>
              <a:rect l="l" t="t" r="r" b="b"/>
              <a:pathLst>
                <a:path w="759" h="760" extrusionOk="0">
                  <a:moveTo>
                    <a:pt x="0" y="0"/>
                  </a:moveTo>
                  <a:lnTo>
                    <a:pt x="0" y="760"/>
                  </a:lnTo>
                  <a:lnTo>
                    <a:pt x="759" y="760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1305225" y="2407225"/>
              <a:ext cx="18975" cy="19025"/>
            </a:xfrm>
            <a:custGeom>
              <a:avLst/>
              <a:gdLst/>
              <a:ahLst/>
              <a:cxnLst/>
              <a:rect l="l" t="t" r="r" b="b"/>
              <a:pathLst>
                <a:path w="759" h="761" extrusionOk="0">
                  <a:moveTo>
                    <a:pt x="0" y="1"/>
                  </a:moveTo>
                  <a:lnTo>
                    <a:pt x="0" y="760"/>
                  </a:lnTo>
                  <a:lnTo>
                    <a:pt x="759" y="760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35"/>
          <p:cNvSpPr txBox="1"/>
          <p:nvPr/>
        </p:nvSpPr>
        <p:spPr>
          <a:xfrm>
            <a:off x="6422038" y="3148850"/>
            <a:ext cx="777000" cy="403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95250" dir="24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3C4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554" name="Google Shape;554;p35"/>
          <p:cNvGrpSpPr/>
          <p:nvPr/>
        </p:nvGrpSpPr>
        <p:grpSpPr>
          <a:xfrm>
            <a:off x="6646174" y="3186397"/>
            <a:ext cx="328741" cy="328715"/>
            <a:chOff x="2337975" y="2220750"/>
            <a:chExt cx="316950" cy="316925"/>
          </a:xfrm>
        </p:grpSpPr>
        <p:sp>
          <p:nvSpPr>
            <p:cNvPr id="555" name="Google Shape;555;p35"/>
            <p:cNvSpPr/>
            <p:nvPr/>
          </p:nvSpPr>
          <p:spPr>
            <a:xfrm>
              <a:off x="2383975" y="2220750"/>
              <a:ext cx="224075" cy="316925"/>
            </a:xfrm>
            <a:custGeom>
              <a:avLst/>
              <a:gdLst/>
              <a:ahLst/>
              <a:cxnLst/>
              <a:rect l="l" t="t" r="r" b="b"/>
              <a:pathLst>
                <a:path w="8963" h="12677" extrusionOk="0">
                  <a:moveTo>
                    <a:pt x="4862" y="3011"/>
                  </a:moveTo>
                  <a:lnTo>
                    <a:pt x="6207" y="4833"/>
                  </a:lnTo>
                  <a:cubicBezTo>
                    <a:pt x="5459" y="5524"/>
                    <a:pt x="4967" y="6449"/>
                    <a:pt x="4882" y="7461"/>
                  </a:cubicBezTo>
                  <a:lnTo>
                    <a:pt x="4116" y="7461"/>
                  </a:lnTo>
                  <a:cubicBezTo>
                    <a:pt x="4038" y="6454"/>
                    <a:pt x="3532" y="5516"/>
                    <a:pt x="2791" y="4833"/>
                  </a:cubicBezTo>
                  <a:lnTo>
                    <a:pt x="4135" y="3011"/>
                  </a:lnTo>
                  <a:lnTo>
                    <a:pt x="4135" y="5283"/>
                  </a:lnTo>
                  <a:lnTo>
                    <a:pt x="4862" y="5283"/>
                  </a:lnTo>
                  <a:lnTo>
                    <a:pt x="4862" y="3011"/>
                  </a:lnTo>
                  <a:close/>
                  <a:moveTo>
                    <a:pt x="4862" y="8187"/>
                  </a:moveTo>
                  <a:lnTo>
                    <a:pt x="4862" y="8945"/>
                  </a:lnTo>
                  <a:lnTo>
                    <a:pt x="4103" y="8945"/>
                  </a:lnTo>
                  <a:lnTo>
                    <a:pt x="4103" y="8187"/>
                  </a:lnTo>
                  <a:close/>
                  <a:moveTo>
                    <a:pt x="4472" y="738"/>
                  </a:moveTo>
                  <a:cubicBezTo>
                    <a:pt x="6532" y="738"/>
                    <a:pt x="8291" y="2453"/>
                    <a:pt x="8249" y="4469"/>
                  </a:cubicBezTo>
                  <a:cubicBezTo>
                    <a:pt x="8247" y="5580"/>
                    <a:pt x="7755" y="6625"/>
                    <a:pt x="6898" y="7335"/>
                  </a:cubicBezTo>
                  <a:cubicBezTo>
                    <a:pt x="6383" y="7763"/>
                    <a:pt x="6007" y="8323"/>
                    <a:pt x="5803" y="8945"/>
                  </a:cubicBezTo>
                  <a:lnTo>
                    <a:pt x="5622" y="8945"/>
                  </a:lnTo>
                  <a:lnTo>
                    <a:pt x="5622" y="7825"/>
                  </a:lnTo>
                  <a:cubicBezTo>
                    <a:pt x="5651" y="6337"/>
                    <a:pt x="6380" y="5723"/>
                    <a:pt x="7240" y="4876"/>
                  </a:cubicBezTo>
                  <a:lnTo>
                    <a:pt x="4500" y="1239"/>
                  </a:lnTo>
                  <a:lnTo>
                    <a:pt x="1760" y="4876"/>
                  </a:lnTo>
                  <a:cubicBezTo>
                    <a:pt x="2851" y="5892"/>
                    <a:pt x="3359" y="6580"/>
                    <a:pt x="3378" y="7825"/>
                  </a:cubicBezTo>
                  <a:lnTo>
                    <a:pt x="3378" y="8945"/>
                  </a:lnTo>
                  <a:lnTo>
                    <a:pt x="3196" y="8945"/>
                  </a:lnTo>
                  <a:cubicBezTo>
                    <a:pt x="2991" y="8325"/>
                    <a:pt x="2612" y="7763"/>
                    <a:pt x="2090" y="7327"/>
                  </a:cubicBezTo>
                  <a:cubicBezTo>
                    <a:pt x="1236" y="6611"/>
                    <a:pt x="748" y="5567"/>
                    <a:pt x="752" y="4458"/>
                  </a:cubicBezTo>
                  <a:cubicBezTo>
                    <a:pt x="758" y="2421"/>
                    <a:pt x="2427" y="740"/>
                    <a:pt x="4472" y="738"/>
                  </a:cubicBezTo>
                  <a:close/>
                  <a:moveTo>
                    <a:pt x="5640" y="9672"/>
                  </a:moveTo>
                  <a:cubicBezTo>
                    <a:pt x="5628" y="9797"/>
                    <a:pt x="5621" y="9924"/>
                    <a:pt x="5621" y="10051"/>
                  </a:cubicBezTo>
                  <a:lnTo>
                    <a:pt x="5621" y="10431"/>
                  </a:lnTo>
                  <a:lnTo>
                    <a:pt x="3377" y="10431"/>
                  </a:lnTo>
                  <a:lnTo>
                    <a:pt x="3377" y="10029"/>
                  </a:lnTo>
                  <a:cubicBezTo>
                    <a:pt x="3377" y="9909"/>
                    <a:pt x="3369" y="9789"/>
                    <a:pt x="3358" y="9672"/>
                  </a:cubicBezTo>
                  <a:close/>
                  <a:moveTo>
                    <a:pt x="5620" y="11192"/>
                  </a:moveTo>
                  <a:lnTo>
                    <a:pt x="5620" y="11401"/>
                  </a:lnTo>
                  <a:lnTo>
                    <a:pt x="5006" y="11950"/>
                  </a:lnTo>
                  <a:lnTo>
                    <a:pt x="3991" y="11950"/>
                  </a:lnTo>
                  <a:lnTo>
                    <a:pt x="3376" y="11401"/>
                  </a:lnTo>
                  <a:lnTo>
                    <a:pt x="3376" y="11192"/>
                  </a:lnTo>
                  <a:close/>
                  <a:moveTo>
                    <a:pt x="4499" y="1"/>
                  </a:moveTo>
                  <a:cubicBezTo>
                    <a:pt x="4494" y="1"/>
                    <a:pt x="4488" y="1"/>
                    <a:pt x="4483" y="1"/>
                  </a:cubicBezTo>
                  <a:cubicBezTo>
                    <a:pt x="4481" y="1"/>
                    <a:pt x="4480" y="1"/>
                    <a:pt x="4478" y="1"/>
                  </a:cubicBezTo>
                  <a:cubicBezTo>
                    <a:pt x="2031" y="1"/>
                    <a:pt x="8" y="2009"/>
                    <a:pt x="5" y="4460"/>
                  </a:cubicBezTo>
                  <a:cubicBezTo>
                    <a:pt x="1" y="5790"/>
                    <a:pt x="584" y="7045"/>
                    <a:pt x="1604" y="7900"/>
                  </a:cubicBezTo>
                  <a:cubicBezTo>
                    <a:pt x="2249" y="8442"/>
                    <a:pt x="2619" y="9223"/>
                    <a:pt x="2619" y="10045"/>
                  </a:cubicBezTo>
                  <a:lnTo>
                    <a:pt x="2619" y="11728"/>
                  </a:lnTo>
                  <a:lnTo>
                    <a:pt x="3695" y="12677"/>
                  </a:lnTo>
                  <a:lnTo>
                    <a:pt x="5271" y="12677"/>
                  </a:lnTo>
                  <a:lnTo>
                    <a:pt x="6347" y="11728"/>
                  </a:lnTo>
                  <a:lnTo>
                    <a:pt x="6347" y="10067"/>
                  </a:lnTo>
                  <a:cubicBezTo>
                    <a:pt x="6347" y="9228"/>
                    <a:pt x="6712" y="8442"/>
                    <a:pt x="7349" y="7912"/>
                  </a:cubicBezTo>
                  <a:cubicBezTo>
                    <a:pt x="8372" y="7059"/>
                    <a:pt x="8960" y="5807"/>
                    <a:pt x="8960" y="4476"/>
                  </a:cubicBezTo>
                  <a:cubicBezTo>
                    <a:pt x="8963" y="1953"/>
                    <a:pt x="6895" y="1"/>
                    <a:pt x="4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2629300" y="2323075"/>
              <a:ext cx="25625" cy="19000"/>
            </a:xfrm>
            <a:custGeom>
              <a:avLst/>
              <a:gdLst/>
              <a:ahLst/>
              <a:cxnLst/>
              <a:rect l="l" t="t" r="r" b="b"/>
              <a:pathLst>
                <a:path w="1025" h="760" extrusionOk="0">
                  <a:moveTo>
                    <a:pt x="1" y="0"/>
                  </a:moveTo>
                  <a:lnTo>
                    <a:pt x="1" y="760"/>
                  </a:lnTo>
                  <a:lnTo>
                    <a:pt x="1024" y="76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2614250" y="2279775"/>
              <a:ext cx="31100" cy="31075"/>
            </a:xfrm>
            <a:custGeom>
              <a:avLst/>
              <a:gdLst/>
              <a:ahLst/>
              <a:cxnLst/>
              <a:rect l="l" t="t" r="r" b="b"/>
              <a:pathLst>
                <a:path w="1244" h="1243" extrusionOk="0">
                  <a:moveTo>
                    <a:pt x="718" y="1"/>
                  </a:moveTo>
                  <a:lnTo>
                    <a:pt x="0" y="718"/>
                  </a:lnTo>
                  <a:lnTo>
                    <a:pt x="527" y="1242"/>
                  </a:lnTo>
                  <a:lnTo>
                    <a:pt x="1243" y="525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2614225" y="2354375"/>
              <a:ext cx="31100" cy="31100"/>
            </a:xfrm>
            <a:custGeom>
              <a:avLst/>
              <a:gdLst/>
              <a:ahLst/>
              <a:cxnLst/>
              <a:rect l="l" t="t" r="r" b="b"/>
              <a:pathLst>
                <a:path w="1244" h="1244" extrusionOk="0">
                  <a:moveTo>
                    <a:pt x="526" y="0"/>
                  </a:moveTo>
                  <a:lnTo>
                    <a:pt x="0" y="525"/>
                  </a:lnTo>
                  <a:lnTo>
                    <a:pt x="718" y="1243"/>
                  </a:lnTo>
                  <a:lnTo>
                    <a:pt x="1243" y="718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2337975" y="2323075"/>
              <a:ext cx="25625" cy="19000"/>
            </a:xfrm>
            <a:custGeom>
              <a:avLst/>
              <a:gdLst/>
              <a:ahLst/>
              <a:cxnLst/>
              <a:rect l="l" t="t" r="r" b="b"/>
              <a:pathLst>
                <a:path w="1025" h="760" extrusionOk="0">
                  <a:moveTo>
                    <a:pt x="1" y="0"/>
                  </a:moveTo>
                  <a:lnTo>
                    <a:pt x="1" y="760"/>
                  </a:lnTo>
                  <a:lnTo>
                    <a:pt x="1025" y="760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2347500" y="2279775"/>
              <a:ext cx="31050" cy="31100"/>
            </a:xfrm>
            <a:custGeom>
              <a:avLst/>
              <a:gdLst/>
              <a:ahLst/>
              <a:cxnLst/>
              <a:rect l="l" t="t" r="r" b="b"/>
              <a:pathLst>
                <a:path w="1242" h="1244" extrusionOk="0">
                  <a:moveTo>
                    <a:pt x="525" y="1"/>
                  </a:moveTo>
                  <a:lnTo>
                    <a:pt x="1" y="525"/>
                  </a:lnTo>
                  <a:lnTo>
                    <a:pt x="716" y="1243"/>
                  </a:lnTo>
                  <a:lnTo>
                    <a:pt x="1241" y="718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2347500" y="2354350"/>
              <a:ext cx="31050" cy="31100"/>
            </a:xfrm>
            <a:custGeom>
              <a:avLst/>
              <a:gdLst/>
              <a:ahLst/>
              <a:cxnLst/>
              <a:rect l="l" t="t" r="r" b="b"/>
              <a:pathLst>
                <a:path w="1242" h="1244" extrusionOk="0">
                  <a:moveTo>
                    <a:pt x="717" y="0"/>
                  </a:moveTo>
                  <a:lnTo>
                    <a:pt x="1" y="717"/>
                  </a:lnTo>
                  <a:lnTo>
                    <a:pt x="525" y="1243"/>
                  </a:lnTo>
                  <a:lnTo>
                    <a:pt x="1241" y="526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6"/>
          <p:cNvSpPr/>
          <p:nvPr/>
        </p:nvSpPr>
        <p:spPr>
          <a:xfrm rot="5400000">
            <a:off x="6944613" y="583163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6"/>
          <p:cNvSpPr/>
          <p:nvPr/>
        </p:nvSpPr>
        <p:spPr>
          <a:xfrm rot="5400000">
            <a:off x="7369463" y="1221175"/>
            <a:ext cx="2630575" cy="521775"/>
          </a:xfrm>
          <a:custGeom>
            <a:avLst/>
            <a:gdLst/>
            <a:ahLst/>
            <a:cxnLst/>
            <a:rect l="l" t="t" r="r" b="b"/>
            <a:pathLst>
              <a:path w="105223" h="20871" extrusionOk="0">
                <a:moveTo>
                  <a:pt x="15559" y="1"/>
                </a:moveTo>
                <a:lnTo>
                  <a:pt x="1" y="15559"/>
                </a:lnTo>
                <a:lnTo>
                  <a:pt x="4267" y="19825"/>
                </a:lnTo>
                <a:lnTo>
                  <a:pt x="15559" y="8517"/>
                </a:lnTo>
                <a:lnTo>
                  <a:pt x="27913" y="20870"/>
                </a:lnTo>
                <a:lnTo>
                  <a:pt x="40267" y="8517"/>
                </a:lnTo>
                <a:lnTo>
                  <a:pt x="52620" y="20870"/>
                </a:lnTo>
                <a:lnTo>
                  <a:pt x="64957" y="8517"/>
                </a:lnTo>
                <a:lnTo>
                  <a:pt x="77311" y="20870"/>
                </a:lnTo>
                <a:lnTo>
                  <a:pt x="89665" y="8517"/>
                </a:lnTo>
                <a:lnTo>
                  <a:pt x="100974" y="19825"/>
                </a:lnTo>
                <a:lnTo>
                  <a:pt x="105223" y="15559"/>
                </a:lnTo>
                <a:lnTo>
                  <a:pt x="89665" y="1"/>
                </a:lnTo>
                <a:lnTo>
                  <a:pt x="77311" y="12355"/>
                </a:lnTo>
                <a:lnTo>
                  <a:pt x="64957" y="1"/>
                </a:lnTo>
                <a:lnTo>
                  <a:pt x="52620" y="12355"/>
                </a:lnTo>
                <a:lnTo>
                  <a:pt x="40267" y="1"/>
                </a:lnTo>
                <a:lnTo>
                  <a:pt x="27913" y="12355"/>
                </a:lnTo>
                <a:lnTo>
                  <a:pt x="15559" y="1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6">
            <a:hlinkClick r:id="" action="ppaction://hlinkshowjump?jump=previousslide"/>
          </p:cNvPr>
          <p:cNvSpPr/>
          <p:nvPr/>
        </p:nvSpPr>
        <p:spPr>
          <a:xfrm>
            <a:off x="7416519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6">
            <a:hlinkClick r:id="" action="ppaction://hlinkshowjump?jump=nextslide"/>
          </p:cNvPr>
          <p:cNvSpPr/>
          <p:nvPr/>
        </p:nvSpPr>
        <p:spPr>
          <a:xfrm>
            <a:off x="7918374" y="4608525"/>
            <a:ext cx="505500" cy="42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42875" dir="30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6">
            <a:hlinkClick r:id="" action="ppaction://hlinkshowjump?jump=nextslide"/>
          </p:cNvPr>
          <p:cNvSpPr/>
          <p:nvPr/>
        </p:nvSpPr>
        <p:spPr>
          <a:xfrm>
            <a:off x="7999015" y="4662421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6">
            <a:hlinkClick r:id="" action="ppaction://hlinkshowjump?jump=previousslide"/>
          </p:cNvPr>
          <p:cNvSpPr/>
          <p:nvPr/>
        </p:nvSpPr>
        <p:spPr>
          <a:xfrm rot="10800000">
            <a:off x="7497162" y="4662420"/>
            <a:ext cx="344326" cy="317731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6"/>
          <p:cNvSpPr/>
          <p:nvPr/>
        </p:nvSpPr>
        <p:spPr>
          <a:xfrm>
            <a:off x="6144537" y="2587922"/>
            <a:ext cx="476700" cy="457800"/>
          </a:xfrm>
          <a:prstGeom prst="star4">
            <a:avLst>
              <a:gd name="adj" fmla="val 1020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6"/>
          <p:cNvSpPr txBox="1"/>
          <p:nvPr/>
        </p:nvSpPr>
        <p:spPr>
          <a:xfrm>
            <a:off x="1648700" y="1110675"/>
            <a:ext cx="6872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Защита товарного </a:t>
            </a:r>
            <a:r>
              <a:rPr lang="en" sz="3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знака</a:t>
            </a:r>
            <a:r>
              <a:rPr lang="en" sz="33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33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в  эпоху   цифрови</a:t>
            </a:r>
            <a:r>
              <a:rPr lang="en" sz="3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зации</a:t>
            </a:r>
            <a:endParaRPr sz="2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4" name="Google Shape;5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50" y="2418550"/>
            <a:ext cx="2243875" cy="22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and Guidelines Revision Meeting by Slidesgo">
  <a:themeElements>
    <a:clrScheme name="Simple Light">
      <a:dk1>
        <a:srgbClr val="000F0E"/>
      </a:dk1>
      <a:lt1>
        <a:srgbClr val="EDEDED"/>
      </a:lt1>
      <a:dk2>
        <a:srgbClr val="006868"/>
      </a:dk2>
      <a:lt2>
        <a:srgbClr val="003C40"/>
      </a:lt2>
      <a:accent1>
        <a:srgbClr val="D99900"/>
      </a:accent1>
      <a:accent2>
        <a:srgbClr val="F7A44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F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1165</Words>
  <Application>Microsoft Office PowerPoint</Application>
  <PresentationFormat>Экран (16:9)</PresentationFormat>
  <Paragraphs>139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Ubuntu</vt:lpstr>
      <vt:lpstr>Work Sans</vt:lpstr>
      <vt:lpstr>Montserrat</vt:lpstr>
      <vt:lpstr>Bebas Neue</vt:lpstr>
      <vt:lpstr>Work Sans Medium</vt:lpstr>
      <vt:lpstr>Brand Guidelines Revision Meeting by Slidesgo</vt:lpstr>
      <vt:lpstr>Товарные знаки  в цифровую эпоху</vt:lpstr>
      <vt:lpstr>Презентация PowerPoint</vt:lpstr>
      <vt:lpstr>Презентация PowerPoint</vt:lpstr>
      <vt:lpstr>01</vt:lpstr>
      <vt:lpstr>Презентация PowerPoint</vt:lpstr>
      <vt:lpstr>Виды товарных знаков:</vt:lpstr>
      <vt:lpstr>Вместе с тем существуют ограничения на то,  что не может быть товарным знаком: </vt:lpstr>
      <vt:lpstr>Необходимо провести различие между такими понятиями, как товарный знак, торговая марка, бренд и логотип. </vt:lpstr>
      <vt:lpstr>Презентация PowerPoint</vt:lpstr>
      <vt:lpstr>Нелегальное использование  логотипов и брендов</vt:lpstr>
      <vt:lpstr>Презентация PowerPoint</vt:lpstr>
      <vt:lpstr>Презентация PowerPoint</vt:lpstr>
      <vt:lpstr>Презентация PowerPoint</vt:lpstr>
      <vt:lpstr>Примеры конкретных дел,  связанных с защитой  товарного знака в эпоху  цифровизации</vt:lpstr>
      <vt:lpstr>Презентация PowerPoint</vt:lpstr>
      <vt:lpstr>Специфика владения общеизвестным товарным знаком   </vt:lpstr>
      <vt:lpstr>Презентация PowerPoint</vt:lpstr>
      <vt:lpstr>Презентация PowerPoint</vt:lpstr>
      <vt:lpstr>Презентация PowerPoint</vt:lpstr>
      <vt:lpstr>Оценка товарного знака может проводиться с целью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Товарные знаки  в цифровую эпоху</dc:title>
  <dc:creator>a.gevorgyan</dc:creator>
  <cp:lastModifiedBy>y.moskalov</cp:lastModifiedBy>
  <cp:revision>4</cp:revision>
  <dcterms:modified xsi:type="dcterms:W3CDTF">2024-01-29T14:36:32Z</dcterms:modified>
</cp:coreProperties>
</file>